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340" r:id="rId2"/>
    <p:sldId id="411" r:id="rId3"/>
    <p:sldId id="401" r:id="rId4"/>
    <p:sldId id="402" r:id="rId5"/>
    <p:sldId id="398" r:id="rId6"/>
    <p:sldId id="404" r:id="rId7"/>
    <p:sldId id="337" r:id="rId8"/>
    <p:sldId id="329" r:id="rId9"/>
    <p:sldId id="399" r:id="rId10"/>
    <p:sldId id="332" r:id="rId11"/>
    <p:sldId id="396" r:id="rId12"/>
    <p:sldId id="400" r:id="rId13"/>
    <p:sldId id="264" r:id="rId14"/>
    <p:sldId id="256" r:id="rId15"/>
    <p:sldId id="262" r:id="rId16"/>
    <p:sldId id="270" r:id="rId17"/>
    <p:sldId id="271" r:id="rId18"/>
    <p:sldId id="272" r:id="rId19"/>
    <p:sldId id="351" r:id="rId20"/>
    <p:sldId id="275" r:id="rId21"/>
    <p:sldId id="353" r:id="rId22"/>
    <p:sldId id="354" r:id="rId23"/>
    <p:sldId id="355" r:id="rId24"/>
    <p:sldId id="356" r:id="rId25"/>
    <p:sldId id="361" r:id="rId26"/>
    <p:sldId id="362" r:id="rId27"/>
    <p:sldId id="364" r:id="rId28"/>
    <p:sldId id="363" r:id="rId29"/>
    <p:sldId id="391" r:id="rId30"/>
    <p:sldId id="406" r:id="rId31"/>
    <p:sldId id="407" r:id="rId32"/>
    <p:sldId id="410" r:id="rId33"/>
    <p:sldId id="409" r:id="rId34"/>
    <p:sldId id="389" r:id="rId35"/>
  </p:sldIdLst>
  <p:sldSz cx="42803763" cy="30275213"/>
  <p:notesSz cx="6858000" cy="9144000"/>
  <p:defaultTextStyle>
    <a:defPPr>
      <a:defRPr lang="es-ES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35">
          <p15:clr>
            <a:srgbClr val="A4A3A4"/>
          </p15:clr>
        </p15:guide>
        <p15:guide id="2" pos="13481">
          <p15:clr>
            <a:srgbClr val="A4A3A4"/>
          </p15:clr>
        </p15:guide>
        <p15:guide id="3" orient="horz" pos="7354">
          <p15:clr>
            <a:srgbClr val="A4A3A4"/>
          </p15:clr>
        </p15:guide>
        <p15:guide id="4" orient="horz" pos="42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99"/>
    <a:srgbClr val="9A12C4"/>
    <a:srgbClr val="7E0000"/>
    <a:srgbClr val="528BE8"/>
    <a:srgbClr val="4CACEE"/>
    <a:srgbClr val="2FC9FF"/>
    <a:srgbClr val="BCE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03" autoAdjust="0"/>
    <p:restoredTop sz="99275" autoAdjust="0"/>
  </p:normalViewPr>
  <p:slideViewPr>
    <p:cSldViewPr snapToGrid="0">
      <p:cViewPr varScale="1">
        <p:scale>
          <a:sx n="15" d="100"/>
          <a:sy n="15" d="100"/>
        </p:scale>
        <p:origin x="-1278" y="-210"/>
      </p:cViewPr>
      <p:guideLst>
        <p:guide orient="horz" pos="9535"/>
        <p:guide orient="horz" pos="7354"/>
        <p:guide orient="horz" pos="4269"/>
        <p:guide pos="134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6000" u="sng"/>
          </a:pPr>
          <a:endParaRPr lang="es-P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DESEMPLEADOS ANCON</c:v>
                </c:pt>
              </c:strCache>
            </c:strRef>
          </c:tx>
          <c:explosion val="1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3600" dirty="0" smtClean="0"/>
                      <a:t>52.61%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3600" dirty="0" smtClean="0"/>
                      <a:t>26.31%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/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15 a 29 años</c:v>
                </c:pt>
                <c:pt idx="1">
                  <c:v>30 a 44 años</c:v>
                </c:pt>
                <c:pt idx="2">
                  <c:v>Otros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52.61</c:v>
                </c:pt>
                <c:pt idx="1">
                  <c:v>26.31</c:v>
                </c:pt>
                <c:pt idx="2">
                  <c:v>21.08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025432864316244"/>
          <c:y val="0.38476578455417187"/>
          <c:w val="0.32731270094629161"/>
          <c:h val="0.39924912361465797"/>
        </c:manualLayout>
      </c:layout>
      <c:overlay val="0"/>
      <c:txPr>
        <a:bodyPr/>
        <a:lstStyle/>
        <a:p>
          <a:pPr>
            <a:defRPr sz="4800"/>
          </a:pPr>
          <a:endParaRPr lang="es-P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50471" y="4954765"/>
            <a:ext cx="32102822" cy="10540259"/>
          </a:xfrm>
        </p:spPr>
        <p:txBody>
          <a:bodyPr anchor="b"/>
          <a:lstStyle>
            <a:lvl1pPr algn="ctr">
              <a:defRPr sz="21065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8426"/>
            </a:lvl1pPr>
            <a:lvl2pPr marL="1605138" indent="0" algn="ctr">
              <a:buNone/>
              <a:defRPr sz="7022"/>
            </a:lvl2pPr>
            <a:lvl3pPr marL="3210276" indent="0" algn="ctr">
              <a:buNone/>
              <a:defRPr sz="6319"/>
            </a:lvl3pPr>
            <a:lvl4pPr marL="4815413" indent="0" algn="ctr">
              <a:buNone/>
              <a:defRPr sz="5617"/>
            </a:lvl4pPr>
            <a:lvl5pPr marL="6420551" indent="0" algn="ctr">
              <a:buNone/>
              <a:defRPr sz="5617"/>
            </a:lvl5pPr>
            <a:lvl6pPr marL="8025689" indent="0" algn="ctr">
              <a:buNone/>
              <a:defRPr sz="5617"/>
            </a:lvl6pPr>
            <a:lvl7pPr marL="9630827" indent="0" algn="ctr">
              <a:buNone/>
              <a:defRPr sz="5617"/>
            </a:lvl7pPr>
            <a:lvl8pPr marL="11235964" indent="0" algn="ctr">
              <a:buNone/>
              <a:defRPr sz="5617"/>
            </a:lvl8pPr>
            <a:lvl9pPr marL="12841102" indent="0" algn="ctr">
              <a:buNone/>
              <a:defRPr sz="5617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1243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386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0631443" y="1611875"/>
            <a:ext cx="9229561" cy="256568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942759" y="1611875"/>
            <a:ext cx="27153637" cy="256568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0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81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0465" y="7547783"/>
            <a:ext cx="36918246" cy="12593645"/>
          </a:xfrm>
        </p:spPr>
        <p:txBody>
          <a:bodyPr anchor="b"/>
          <a:lstStyle>
            <a:lvl1pPr>
              <a:defRPr sz="21065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920465" y="20260569"/>
            <a:ext cx="36918246" cy="6622701"/>
          </a:xfrm>
        </p:spPr>
        <p:txBody>
          <a:bodyPr/>
          <a:lstStyle>
            <a:lvl1pPr marL="0" indent="0">
              <a:buNone/>
              <a:defRPr sz="8426">
                <a:solidFill>
                  <a:schemeClr val="tx1">
                    <a:tint val="75000"/>
                  </a:schemeClr>
                </a:solidFill>
              </a:defRPr>
            </a:lvl1pPr>
            <a:lvl2pPr marL="1605138" indent="0">
              <a:buNone/>
              <a:defRPr sz="7022">
                <a:solidFill>
                  <a:schemeClr val="tx1">
                    <a:tint val="75000"/>
                  </a:schemeClr>
                </a:solidFill>
              </a:defRPr>
            </a:lvl2pPr>
            <a:lvl3pPr marL="3210276" indent="0">
              <a:buNone/>
              <a:defRPr sz="6319">
                <a:solidFill>
                  <a:schemeClr val="tx1">
                    <a:tint val="75000"/>
                  </a:schemeClr>
                </a:solidFill>
              </a:defRPr>
            </a:lvl3pPr>
            <a:lvl4pPr marL="4815413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4pPr>
            <a:lvl5pPr marL="6420551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5pPr>
            <a:lvl6pPr marL="8025689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6pPr>
            <a:lvl7pPr marL="9630827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7pPr>
            <a:lvl8pPr marL="11235964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8pPr>
            <a:lvl9pPr marL="12841102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33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6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48334" y="1611877"/>
            <a:ext cx="36918246" cy="585180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948336" y="7421634"/>
            <a:ext cx="18107996" cy="3637228"/>
          </a:xfrm>
        </p:spPr>
        <p:txBody>
          <a:bodyPr anchor="b"/>
          <a:lstStyle>
            <a:lvl1pPr marL="0" indent="0">
              <a:buNone/>
              <a:defRPr sz="8426" b="1"/>
            </a:lvl1pPr>
            <a:lvl2pPr marL="1605138" indent="0">
              <a:buNone/>
              <a:defRPr sz="7022" b="1"/>
            </a:lvl2pPr>
            <a:lvl3pPr marL="3210276" indent="0">
              <a:buNone/>
              <a:defRPr sz="6319" b="1"/>
            </a:lvl3pPr>
            <a:lvl4pPr marL="4815413" indent="0">
              <a:buNone/>
              <a:defRPr sz="5617" b="1"/>
            </a:lvl4pPr>
            <a:lvl5pPr marL="6420551" indent="0">
              <a:buNone/>
              <a:defRPr sz="5617" b="1"/>
            </a:lvl5pPr>
            <a:lvl6pPr marL="8025689" indent="0">
              <a:buNone/>
              <a:defRPr sz="5617" b="1"/>
            </a:lvl6pPr>
            <a:lvl7pPr marL="9630827" indent="0">
              <a:buNone/>
              <a:defRPr sz="5617" b="1"/>
            </a:lvl7pPr>
            <a:lvl8pPr marL="11235964" indent="0">
              <a:buNone/>
              <a:defRPr sz="5617" b="1"/>
            </a:lvl8pPr>
            <a:lvl9pPr marL="12841102" indent="0">
              <a:buNone/>
              <a:defRPr sz="5617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948336" y="11058863"/>
            <a:ext cx="18107996" cy="1626592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21669405" y="7421634"/>
            <a:ext cx="18197174" cy="3637228"/>
          </a:xfrm>
        </p:spPr>
        <p:txBody>
          <a:bodyPr anchor="b"/>
          <a:lstStyle>
            <a:lvl1pPr marL="0" indent="0">
              <a:buNone/>
              <a:defRPr sz="8426" b="1"/>
            </a:lvl1pPr>
            <a:lvl2pPr marL="1605138" indent="0">
              <a:buNone/>
              <a:defRPr sz="7022" b="1"/>
            </a:lvl2pPr>
            <a:lvl3pPr marL="3210276" indent="0">
              <a:buNone/>
              <a:defRPr sz="6319" b="1"/>
            </a:lvl3pPr>
            <a:lvl4pPr marL="4815413" indent="0">
              <a:buNone/>
              <a:defRPr sz="5617" b="1"/>
            </a:lvl4pPr>
            <a:lvl5pPr marL="6420551" indent="0">
              <a:buNone/>
              <a:defRPr sz="5617" b="1"/>
            </a:lvl5pPr>
            <a:lvl6pPr marL="8025689" indent="0">
              <a:buNone/>
              <a:defRPr sz="5617" b="1"/>
            </a:lvl6pPr>
            <a:lvl7pPr marL="9630827" indent="0">
              <a:buNone/>
              <a:defRPr sz="5617" b="1"/>
            </a:lvl7pPr>
            <a:lvl8pPr marL="11235964" indent="0">
              <a:buNone/>
              <a:defRPr sz="5617" b="1"/>
            </a:lvl8pPr>
            <a:lvl9pPr marL="12841102" indent="0">
              <a:buNone/>
              <a:defRPr sz="5617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21669405" y="11058863"/>
            <a:ext cx="18197174" cy="1626592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935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95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5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48336" y="2018348"/>
            <a:ext cx="13805326" cy="7064216"/>
          </a:xfrm>
        </p:spPr>
        <p:txBody>
          <a:bodyPr anchor="b"/>
          <a:lstStyle>
            <a:lvl1pPr>
              <a:defRPr sz="11235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197174" y="4359072"/>
            <a:ext cx="21669405" cy="21515024"/>
          </a:xfrm>
        </p:spPr>
        <p:txBody>
          <a:bodyPr/>
          <a:lstStyle>
            <a:lvl1pPr>
              <a:defRPr sz="11235"/>
            </a:lvl1pPr>
            <a:lvl2pPr>
              <a:defRPr sz="9830"/>
            </a:lvl2pPr>
            <a:lvl3pPr>
              <a:defRPr sz="8426"/>
            </a:lvl3pPr>
            <a:lvl4pPr>
              <a:defRPr sz="7022"/>
            </a:lvl4pPr>
            <a:lvl5pPr>
              <a:defRPr sz="7022"/>
            </a:lvl5pPr>
            <a:lvl6pPr>
              <a:defRPr sz="7022"/>
            </a:lvl6pPr>
            <a:lvl7pPr>
              <a:defRPr sz="7022"/>
            </a:lvl7pPr>
            <a:lvl8pPr>
              <a:defRPr sz="7022"/>
            </a:lvl8pPr>
            <a:lvl9pPr>
              <a:defRPr sz="70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948336" y="9082564"/>
            <a:ext cx="13805326" cy="16826573"/>
          </a:xfrm>
        </p:spPr>
        <p:txBody>
          <a:bodyPr/>
          <a:lstStyle>
            <a:lvl1pPr marL="0" indent="0">
              <a:buNone/>
              <a:defRPr sz="5617"/>
            </a:lvl1pPr>
            <a:lvl2pPr marL="1605138" indent="0">
              <a:buNone/>
              <a:defRPr sz="4915"/>
            </a:lvl2pPr>
            <a:lvl3pPr marL="3210276" indent="0">
              <a:buNone/>
              <a:defRPr sz="4213"/>
            </a:lvl3pPr>
            <a:lvl4pPr marL="4815413" indent="0">
              <a:buNone/>
              <a:defRPr sz="3511"/>
            </a:lvl4pPr>
            <a:lvl5pPr marL="6420551" indent="0">
              <a:buNone/>
              <a:defRPr sz="3511"/>
            </a:lvl5pPr>
            <a:lvl6pPr marL="8025689" indent="0">
              <a:buNone/>
              <a:defRPr sz="3511"/>
            </a:lvl6pPr>
            <a:lvl7pPr marL="9630827" indent="0">
              <a:buNone/>
              <a:defRPr sz="3511"/>
            </a:lvl7pPr>
            <a:lvl8pPr marL="11235964" indent="0">
              <a:buNone/>
              <a:defRPr sz="3511"/>
            </a:lvl8pPr>
            <a:lvl9pPr marL="12841102" indent="0">
              <a:buNone/>
              <a:defRPr sz="351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03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48336" y="2018348"/>
            <a:ext cx="13805326" cy="7064216"/>
          </a:xfrm>
        </p:spPr>
        <p:txBody>
          <a:bodyPr anchor="b"/>
          <a:lstStyle>
            <a:lvl1pPr>
              <a:defRPr sz="11235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8197174" y="4359072"/>
            <a:ext cx="21669405" cy="21515024"/>
          </a:xfrm>
        </p:spPr>
        <p:txBody>
          <a:bodyPr/>
          <a:lstStyle>
            <a:lvl1pPr marL="0" indent="0">
              <a:buNone/>
              <a:defRPr sz="11235"/>
            </a:lvl1pPr>
            <a:lvl2pPr marL="1605138" indent="0">
              <a:buNone/>
              <a:defRPr sz="9830"/>
            </a:lvl2pPr>
            <a:lvl3pPr marL="3210276" indent="0">
              <a:buNone/>
              <a:defRPr sz="8426"/>
            </a:lvl3pPr>
            <a:lvl4pPr marL="4815413" indent="0">
              <a:buNone/>
              <a:defRPr sz="7022"/>
            </a:lvl4pPr>
            <a:lvl5pPr marL="6420551" indent="0">
              <a:buNone/>
              <a:defRPr sz="7022"/>
            </a:lvl5pPr>
            <a:lvl6pPr marL="8025689" indent="0">
              <a:buNone/>
              <a:defRPr sz="7022"/>
            </a:lvl6pPr>
            <a:lvl7pPr marL="9630827" indent="0">
              <a:buNone/>
              <a:defRPr sz="7022"/>
            </a:lvl7pPr>
            <a:lvl8pPr marL="11235964" indent="0">
              <a:buNone/>
              <a:defRPr sz="7022"/>
            </a:lvl8pPr>
            <a:lvl9pPr marL="12841102" indent="0">
              <a:buNone/>
              <a:defRPr sz="7022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948336" y="9082564"/>
            <a:ext cx="13805326" cy="16826573"/>
          </a:xfrm>
        </p:spPr>
        <p:txBody>
          <a:bodyPr/>
          <a:lstStyle>
            <a:lvl1pPr marL="0" indent="0">
              <a:buNone/>
              <a:defRPr sz="5617"/>
            </a:lvl1pPr>
            <a:lvl2pPr marL="1605138" indent="0">
              <a:buNone/>
              <a:defRPr sz="4915"/>
            </a:lvl2pPr>
            <a:lvl3pPr marL="3210276" indent="0">
              <a:buNone/>
              <a:defRPr sz="4213"/>
            </a:lvl3pPr>
            <a:lvl4pPr marL="4815413" indent="0">
              <a:buNone/>
              <a:defRPr sz="3511"/>
            </a:lvl4pPr>
            <a:lvl5pPr marL="6420551" indent="0">
              <a:buNone/>
              <a:defRPr sz="3511"/>
            </a:lvl5pPr>
            <a:lvl6pPr marL="8025689" indent="0">
              <a:buNone/>
              <a:defRPr sz="3511"/>
            </a:lvl6pPr>
            <a:lvl7pPr marL="9630827" indent="0">
              <a:buNone/>
              <a:defRPr sz="3511"/>
            </a:lvl7pPr>
            <a:lvl8pPr marL="11235964" indent="0">
              <a:buNone/>
              <a:defRPr sz="3511"/>
            </a:lvl8pPr>
            <a:lvl9pPr marL="12841102" indent="0">
              <a:buNone/>
              <a:defRPr sz="351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692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942759" y="1611877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2942759" y="28060639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9F959-90F6-499D-8EFF-A71048F97A50}" type="datetimeFigureOut">
              <a:rPr lang="es-ES" smtClean="0"/>
              <a:pPr/>
              <a:t>27/06/2015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4178747" y="28060639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30230157" y="28060639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C7ED-A209-45D6-8F9C-A03018200A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9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3210276" rtl="0" eaLnBrk="1" latinLnBrk="0" hangingPunct="1">
        <a:lnSpc>
          <a:spcPct val="90000"/>
        </a:lnSpc>
        <a:spcBef>
          <a:spcPct val="0"/>
        </a:spcBef>
        <a:buNone/>
        <a:defRPr sz="154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2569" indent="-802569" algn="l" defTabSz="3210276" rtl="0" eaLnBrk="1" latinLnBrk="0" hangingPunct="1">
        <a:lnSpc>
          <a:spcPct val="90000"/>
        </a:lnSpc>
        <a:spcBef>
          <a:spcPts val="3511"/>
        </a:spcBef>
        <a:buFont typeface="Arial" panose="020B0604020202020204" pitchFamily="34" charset="0"/>
        <a:buChar char="•"/>
        <a:defRPr sz="9830" kern="1200">
          <a:solidFill>
            <a:schemeClr val="tx1"/>
          </a:solidFill>
          <a:latin typeface="+mn-lt"/>
          <a:ea typeface="+mn-ea"/>
          <a:cs typeface="+mn-cs"/>
        </a:defRPr>
      </a:lvl1pPr>
      <a:lvl2pPr marL="2407707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8426" kern="1200">
          <a:solidFill>
            <a:schemeClr val="tx1"/>
          </a:solidFill>
          <a:latin typeface="+mn-lt"/>
          <a:ea typeface="+mn-ea"/>
          <a:cs typeface="+mn-cs"/>
        </a:defRPr>
      </a:lvl2pPr>
      <a:lvl3pPr marL="4012844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7022" kern="1200">
          <a:solidFill>
            <a:schemeClr val="tx1"/>
          </a:solidFill>
          <a:latin typeface="+mn-lt"/>
          <a:ea typeface="+mn-ea"/>
          <a:cs typeface="+mn-cs"/>
        </a:defRPr>
      </a:lvl3pPr>
      <a:lvl4pPr marL="5617982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4pPr>
      <a:lvl5pPr marL="7223120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5pPr>
      <a:lvl6pPr marL="8828258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6pPr>
      <a:lvl7pPr marL="10433395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7pPr>
      <a:lvl8pPr marL="12038533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8pPr>
      <a:lvl9pPr marL="13643671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1pPr>
      <a:lvl2pPr marL="1605138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2pPr>
      <a:lvl3pPr marL="3210276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3pPr>
      <a:lvl4pPr marL="4815413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4pPr>
      <a:lvl5pPr marL="6420551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5pPr>
      <a:lvl6pPr marL="8025689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6pPr>
      <a:lvl7pPr marL="9630827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7pPr>
      <a:lvl8pPr marL="11235964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8pPr>
      <a:lvl9pPr marL="12841102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12" Type="http://schemas.openxmlformats.org/officeDocument/2006/relationships/image" Target="../media/image3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34.jpeg"/><Relationship Id="rId5" Type="http://schemas.openxmlformats.org/officeDocument/2006/relationships/image" Target="../media/image30.png"/><Relationship Id="rId10" Type="http://schemas.openxmlformats.org/officeDocument/2006/relationships/image" Target="../media/image33.jpeg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7380"/>
            <a:ext cx="42803763" cy="3019783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1" name="Grupo 10"/>
          <p:cNvGrpSpPr/>
          <p:nvPr/>
        </p:nvGrpSpPr>
        <p:grpSpPr>
          <a:xfrm>
            <a:off x="0" y="8532612"/>
            <a:ext cx="7087800" cy="12224511"/>
            <a:chOff x="-3" y="1653702"/>
            <a:chExt cx="1177050" cy="2201606"/>
          </a:xfrm>
        </p:grpSpPr>
        <p:sp>
          <p:nvSpPr>
            <p:cNvPr id="12" name="Rectángulo 11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23" name="CuadroTexto 22"/>
          <p:cNvSpPr txBox="1"/>
          <p:nvPr/>
        </p:nvSpPr>
        <p:spPr>
          <a:xfrm>
            <a:off x="614327" y="27929056"/>
            <a:ext cx="13326050" cy="19389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s-PE" sz="1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Jairon</a:t>
            </a:r>
            <a:r>
              <a:rPr lang="es-PE" sz="1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Oliva </a:t>
            </a:r>
            <a:r>
              <a:rPr lang="es-PE" sz="1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v</a:t>
            </a:r>
            <a:r>
              <a:rPr lang="es-PE" sz="10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  <a:endParaRPr lang="es-ES" sz="10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" name="Imagen 19" descr="D:\Mis documentos\Nueva carpeta (5)\LOGO INDUSTRIIIA 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8689"/>
            <a:ext cx="7087800" cy="845523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947903" y="1740278"/>
            <a:ext cx="26394355" cy="701730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5000" b="1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PLANTA DE PROCESAMIENTO DE FRUTAS - ANCÓN</a:t>
            </a:r>
            <a:endParaRPr lang="es-ES" sz="15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21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2946057"/>
            <a:ext cx="42803762" cy="24317608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sp>
        <p:nvSpPr>
          <p:cNvPr id="2" name="Forma libre 1"/>
          <p:cNvSpPr/>
          <p:nvPr/>
        </p:nvSpPr>
        <p:spPr>
          <a:xfrm>
            <a:off x="19979640" y="2795454"/>
            <a:ext cx="15590520" cy="15224760"/>
          </a:xfrm>
          <a:custGeom>
            <a:avLst/>
            <a:gdLst>
              <a:gd name="connsiteX0" fmla="*/ 640080 w 15590520"/>
              <a:gd name="connsiteY0" fmla="*/ 0 h 15224760"/>
              <a:gd name="connsiteX1" fmla="*/ 640080 w 15590520"/>
              <a:gd name="connsiteY1" fmla="*/ 0 h 15224760"/>
              <a:gd name="connsiteX2" fmla="*/ 1280160 w 15590520"/>
              <a:gd name="connsiteY2" fmla="*/ 45720 h 15224760"/>
              <a:gd name="connsiteX3" fmla="*/ 15316200 w 15590520"/>
              <a:gd name="connsiteY3" fmla="*/ 91440 h 15224760"/>
              <a:gd name="connsiteX4" fmla="*/ 15041880 w 15590520"/>
              <a:gd name="connsiteY4" fmla="*/ 1371600 h 15224760"/>
              <a:gd name="connsiteX5" fmla="*/ 14950440 w 15590520"/>
              <a:gd name="connsiteY5" fmla="*/ 2423160 h 15224760"/>
              <a:gd name="connsiteX6" fmla="*/ 15087600 w 15590520"/>
              <a:gd name="connsiteY6" fmla="*/ 4434840 h 15224760"/>
              <a:gd name="connsiteX7" fmla="*/ 15270480 w 15590520"/>
              <a:gd name="connsiteY7" fmla="*/ 5897880 h 15224760"/>
              <a:gd name="connsiteX8" fmla="*/ 15499080 w 15590520"/>
              <a:gd name="connsiteY8" fmla="*/ 7680960 h 15224760"/>
              <a:gd name="connsiteX9" fmla="*/ 15590520 w 15590520"/>
              <a:gd name="connsiteY9" fmla="*/ 8092440 h 15224760"/>
              <a:gd name="connsiteX10" fmla="*/ 9052560 w 15590520"/>
              <a:gd name="connsiteY10" fmla="*/ 15224760 h 15224760"/>
              <a:gd name="connsiteX11" fmla="*/ 1005840 w 15590520"/>
              <a:gd name="connsiteY11" fmla="*/ 7818120 h 15224760"/>
              <a:gd name="connsiteX12" fmla="*/ 502920 w 15590520"/>
              <a:gd name="connsiteY12" fmla="*/ 7269480 h 15224760"/>
              <a:gd name="connsiteX13" fmla="*/ 182880 w 15590520"/>
              <a:gd name="connsiteY13" fmla="*/ 6537960 h 15224760"/>
              <a:gd name="connsiteX14" fmla="*/ 0 w 15590520"/>
              <a:gd name="connsiteY14" fmla="*/ 5852160 h 15224760"/>
              <a:gd name="connsiteX15" fmla="*/ 228600 w 15590520"/>
              <a:gd name="connsiteY15" fmla="*/ 3886200 h 15224760"/>
              <a:gd name="connsiteX16" fmla="*/ 548640 w 15590520"/>
              <a:gd name="connsiteY16" fmla="*/ 2651760 h 15224760"/>
              <a:gd name="connsiteX17" fmla="*/ 777240 w 15590520"/>
              <a:gd name="connsiteY17" fmla="*/ 1508760 h 15224760"/>
              <a:gd name="connsiteX18" fmla="*/ 640080 w 15590520"/>
              <a:gd name="connsiteY18" fmla="*/ 0 h 1522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590520" h="15224760">
                <a:moveTo>
                  <a:pt x="640080" y="0"/>
                </a:moveTo>
                <a:lnTo>
                  <a:pt x="640080" y="0"/>
                </a:lnTo>
                <a:lnTo>
                  <a:pt x="1280160" y="45720"/>
                </a:lnTo>
                <a:lnTo>
                  <a:pt x="15316200" y="91440"/>
                </a:lnTo>
                <a:lnTo>
                  <a:pt x="15041880" y="1371600"/>
                </a:lnTo>
                <a:lnTo>
                  <a:pt x="14950440" y="2423160"/>
                </a:lnTo>
                <a:lnTo>
                  <a:pt x="15087600" y="4434840"/>
                </a:lnTo>
                <a:lnTo>
                  <a:pt x="15270480" y="5897880"/>
                </a:lnTo>
                <a:lnTo>
                  <a:pt x="15499080" y="7680960"/>
                </a:lnTo>
                <a:lnTo>
                  <a:pt x="15590520" y="8092440"/>
                </a:lnTo>
                <a:lnTo>
                  <a:pt x="9052560" y="15224760"/>
                </a:lnTo>
                <a:lnTo>
                  <a:pt x="1005840" y="7818120"/>
                </a:lnTo>
                <a:lnTo>
                  <a:pt x="502920" y="7269480"/>
                </a:lnTo>
                <a:lnTo>
                  <a:pt x="182880" y="6537960"/>
                </a:lnTo>
                <a:lnTo>
                  <a:pt x="0" y="5852160"/>
                </a:lnTo>
                <a:lnTo>
                  <a:pt x="228600" y="3886200"/>
                </a:lnTo>
                <a:lnTo>
                  <a:pt x="548640" y="2651760"/>
                </a:lnTo>
                <a:lnTo>
                  <a:pt x="777240" y="1508760"/>
                </a:lnTo>
                <a:lnTo>
                  <a:pt x="640080" y="0"/>
                </a:lnTo>
                <a:close/>
              </a:path>
            </a:pathLst>
          </a:custGeom>
          <a:solidFill>
            <a:schemeClr val="bg1">
              <a:lumMod val="65000"/>
              <a:alpha val="58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Forma libre 47"/>
          <p:cNvSpPr/>
          <p:nvPr/>
        </p:nvSpPr>
        <p:spPr>
          <a:xfrm>
            <a:off x="31089600" y="12014991"/>
            <a:ext cx="8666922" cy="11966713"/>
          </a:xfrm>
          <a:custGeom>
            <a:avLst/>
            <a:gdLst>
              <a:gd name="connsiteX0" fmla="*/ 4770783 w 8666922"/>
              <a:gd name="connsiteY0" fmla="*/ 119270 h 11966713"/>
              <a:gd name="connsiteX1" fmla="*/ 5128591 w 8666922"/>
              <a:gd name="connsiteY1" fmla="*/ 1192696 h 11966713"/>
              <a:gd name="connsiteX2" fmla="*/ 5724939 w 8666922"/>
              <a:gd name="connsiteY2" fmla="*/ 2425148 h 11966713"/>
              <a:gd name="connsiteX3" fmla="*/ 6241774 w 8666922"/>
              <a:gd name="connsiteY3" fmla="*/ 3697357 h 11966713"/>
              <a:gd name="connsiteX4" fmla="*/ 6798365 w 8666922"/>
              <a:gd name="connsiteY4" fmla="*/ 5009322 h 11966713"/>
              <a:gd name="connsiteX5" fmla="*/ 7633252 w 8666922"/>
              <a:gd name="connsiteY5" fmla="*/ 6440557 h 11966713"/>
              <a:gd name="connsiteX6" fmla="*/ 8666922 w 8666922"/>
              <a:gd name="connsiteY6" fmla="*/ 7752522 h 11966713"/>
              <a:gd name="connsiteX7" fmla="*/ 4492487 w 8666922"/>
              <a:gd name="connsiteY7" fmla="*/ 11966713 h 11966713"/>
              <a:gd name="connsiteX8" fmla="*/ 0 w 8666922"/>
              <a:gd name="connsiteY8" fmla="*/ 7911548 h 11966713"/>
              <a:gd name="connsiteX9" fmla="*/ 2226365 w 8666922"/>
              <a:gd name="connsiteY9" fmla="*/ 5685183 h 11966713"/>
              <a:gd name="connsiteX10" fmla="*/ 954157 w 8666922"/>
              <a:gd name="connsiteY10" fmla="*/ 4373218 h 11966713"/>
              <a:gd name="connsiteX11" fmla="*/ 4890052 w 8666922"/>
              <a:gd name="connsiteY11" fmla="*/ 0 h 1196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66922" h="11966713">
                <a:moveTo>
                  <a:pt x="4770783" y="119270"/>
                </a:moveTo>
                <a:lnTo>
                  <a:pt x="5128591" y="1192696"/>
                </a:lnTo>
                <a:lnTo>
                  <a:pt x="5724939" y="2425148"/>
                </a:lnTo>
                <a:lnTo>
                  <a:pt x="6241774" y="3697357"/>
                </a:lnTo>
                <a:lnTo>
                  <a:pt x="6798365" y="5009322"/>
                </a:lnTo>
                <a:lnTo>
                  <a:pt x="7633252" y="6440557"/>
                </a:lnTo>
                <a:lnTo>
                  <a:pt x="8666922" y="7752522"/>
                </a:lnTo>
                <a:lnTo>
                  <a:pt x="4492487" y="11966713"/>
                </a:lnTo>
                <a:lnTo>
                  <a:pt x="0" y="7911548"/>
                </a:lnTo>
                <a:lnTo>
                  <a:pt x="2226365" y="5685183"/>
                </a:lnTo>
                <a:lnTo>
                  <a:pt x="954157" y="4373218"/>
                </a:lnTo>
                <a:lnTo>
                  <a:pt x="4890052" y="0"/>
                </a:lnTo>
              </a:path>
            </a:pathLst>
          </a:custGeom>
          <a:solidFill>
            <a:schemeClr val="bg1">
              <a:lumMod val="65000"/>
              <a:alpha val="58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Forma libre 48"/>
          <p:cNvSpPr/>
          <p:nvPr/>
        </p:nvSpPr>
        <p:spPr>
          <a:xfrm>
            <a:off x="27392243" y="19091652"/>
            <a:ext cx="7513983" cy="8269357"/>
          </a:xfrm>
          <a:custGeom>
            <a:avLst/>
            <a:gdLst>
              <a:gd name="connsiteX0" fmla="*/ 1630018 w 7513983"/>
              <a:gd name="connsiteY0" fmla="*/ 79513 h 8269357"/>
              <a:gd name="connsiteX1" fmla="*/ 7513983 w 7513983"/>
              <a:gd name="connsiteY1" fmla="*/ 5406887 h 8269357"/>
              <a:gd name="connsiteX2" fmla="*/ 4929809 w 7513983"/>
              <a:gd name="connsiteY2" fmla="*/ 8189844 h 8269357"/>
              <a:gd name="connsiteX3" fmla="*/ 3737114 w 7513983"/>
              <a:gd name="connsiteY3" fmla="*/ 8269357 h 8269357"/>
              <a:gd name="connsiteX4" fmla="*/ 715618 w 7513983"/>
              <a:gd name="connsiteY4" fmla="*/ 5406887 h 8269357"/>
              <a:gd name="connsiteX5" fmla="*/ 238540 w 7513983"/>
              <a:gd name="connsiteY5" fmla="*/ 4532244 h 8269357"/>
              <a:gd name="connsiteX6" fmla="*/ 119270 w 7513983"/>
              <a:gd name="connsiteY6" fmla="*/ 3737113 h 8269357"/>
              <a:gd name="connsiteX7" fmla="*/ 0 w 7513983"/>
              <a:gd name="connsiteY7" fmla="*/ 2584174 h 8269357"/>
              <a:gd name="connsiteX8" fmla="*/ 39757 w 7513983"/>
              <a:gd name="connsiteY8" fmla="*/ 1948070 h 8269357"/>
              <a:gd name="connsiteX9" fmla="*/ 318053 w 7513983"/>
              <a:gd name="connsiteY9" fmla="*/ 1590261 h 8269357"/>
              <a:gd name="connsiteX10" fmla="*/ 715618 w 7513983"/>
              <a:gd name="connsiteY10" fmla="*/ 993913 h 8269357"/>
              <a:gd name="connsiteX11" fmla="*/ 1232453 w 7513983"/>
              <a:gd name="connsiteY11" fmla="*/ 477079 h 8269357"/>
              <a:gd name="connsiteX12" fmla="*/ 1630018 w 7513983"/>
              <a:gd name="connsiteY12" fmla="*/ 0 h 8269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13983" h="8269357">
                <a:moveTo>
                  <a:pt x="1630018" y="79513"/>
                </a:moveTo>
                <a:lnTo>
                  <a:pt x="7513983" y="5406887"/>
                </a:lnTo>
                <a:lnTo>
                  <a:pt x="4929809" y="8189844"/>
                </a:lnTo>
                <a:lnTo>
                  <a:pt x="3737114" y="8269357"/>
                </a:lnTo>
                <a:lnTo>
                  <a:pt x="715618" y="5406887"/>
                </a:lnTo>
                <a:lnTo>
                  <a:pt x="238540" y="4532244"/>
                </a:lnTo>
                <a:lnTo>
                  <a:pt x="119270" y="3737113"/>
                </a:lnTo>
                <a:lnTo>
                  <a:pt x="0" y="2584174"/>
                </a:lnTo>
                <a:lnTo>
                  <a:pt x="39757" y="1948070"/>
                </a:lnTo>
                <a:lnTo>
                  <a:pt x="318053" y="1590261"/>
                </a:lnTo>
                <a:lnTo>
                  <a:pt x="715618" y="993913"/>
                </a:lnTo>
                <a:lnTo>
                  <a:pt x="1232453" y="477079"/>
                </a:lnTo>
                <a:lnTo>
                  <a:pt x="1630018" y="0"/>
                </a:lnTo>
              </a:path>
            </a:pathLst>
          </a:custGeom>
          <a:solidFill>
            <a:schemeClr val="accent6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Forma libre 49"/>
          <p:cNvSpPr/>
          <p:nvPr/>
        </p:nvSpPr>
        <p:spPr>
          <a:xfrm>
            <a:off x="20633635" y="13048661"/>
            <a:ext cx="7832035" cy="7474226"/>
          </a:xfrm>
          <a:custGeom>
            <a:avLst/>
            <a:gdLst>
              <a:gd name="connsiteX0" fmla="*/ 1828800 w 7832035"/>
              <a:gd name="connsiteY0" fmla="*/ 0 h 7474226"/>
              <a:gd name="connsiteX1" fmla="*/ 7832035 w 7832035"/>
              <a:gd name="connsiteY1" fmla="*/ 5565913 h 7474226"/>
              <a:gd name="connsiteX2" fmla="*/ 6957391 w 7832035"/>
              <a:gd name="connsiteY2" fmla="*/ 6559826 h 7474226"/>
              <a:gd name="connsiteX3" fmla="*/ 6679095 w 7832035"/>
              <a:gd name="connsiteY3" fmla="*/ 6758609 h 7474226"/>
              <a:gd name="connsiteX4" fmla="*/ 6400800 w 7832035"/>
              <a:gd name="connsiteY4" fmla="*/ 6997148 h 7474226"/>
              <a:gd name="connsiteX5" fmla="*/ 6082748 w 7832035"/>
              <a:gd name="connsiteY5" fmla="*/ 7156174 h 7474226"/>
              <a:gd name="connsiteX6" fmla="*/ 5406887 w 7832035"/>
              <a:gd name="connsiteY6" fmla="*/ 7434470 h 7474226"/>
              <a:gd name="connsiteX7" fmla="*/ 4929808 w 7832035"/>
              <a:gd name="connsiteY7" fmla="*/ 7434470 h 7474226"/>
              <a:gd name="connsiteX8" fmla="*/ 4015408 w 7832035"/>
              <a:gd name="connsiteY8" fmla="*/ 7474226 h 7474226"/>
              <a:gd name="connsiteX9" fmla="*/ 3498574 w 7832035"/>
              <a:gd name="connsiteY9" fmla="*/ 7235687 h 7474226"/>
              <a:gd name="connsiteX10" fmla="*/ 3140765 w 7832035"/>
              <a:gd name="connsiteY10" fmla="*/ 7036904 h 7474226"/>
              <a:gd name="connsiteX11" fmla="*/ 2743200 w 7832035"/>
              <a:gd name="connsiteY11" fmla="*/ 6679096 h 7474226"/>
              <a:gd name="connsiteX12" fmla="*/ 477078 w 7832035"/>
              <a:gd name="connsiteY12" fmla="*/ 4492487 h 7474226"/>
              <a:gd name="connsiteX13" fmla="*/ 477078 w 7832035"/>
              <a:gd name="connsiteY13" fmla="*/ 4492487 h 7474226"/>
              <a:gd name="connsiteX14" fmla="*/ 159026 w 7832035"/>
              <a:gd name="connsiteY14" fmla="*/ 3856383 h 7474226"/>
              <a:gd name="connsiteX15" fmla="*/ 79513 w 7832035"/>
              <a:gd name="connsiteY15" fmla="*/ 3538330 h 7474226"/>
              <a:gd name="connsiteX16" fmla="*/ 0 w 7832035"/>
              <a:gd name="connsiteY16" fmla="*/ 3140765 h 7474226"/>
              <a:gd name="connsiteX17" fmla="*/ 0 w 7832035"/>
              <a:gd name="connsiteY17" fmla="*/ 2743200 h 7474226"/>
              <a:gd name="connsiteX18" fmla="*/ 39756 w 7832035"/>
              <a:gd name="connsiteY18" fmla="*/ 2305878 h 7474226"/>
              <a:gd name="connsiteX19" fmla="*/ 238539 w 7832035"/>
              <a:gd name="connsiteY19" fmla="*/ 1987826 h 7474226"/>
              <a:gd name="connsiteX20" fmla="*/ 397565 w 7832035"/>
              <a:gd name="connsiteY20" fmla="*/ 1630017 h 7474226"/>
              <a:gd name="connsiteX21" fmla="*/ 636104 w 7832035"/>
              <a:gd name="connsiteY21" fmla="*/ 1272209 h 7474226"/>
              <a:gd name="connsiteX22" fmla="*/ 1828800 w 7832035"/>
              <a:gd name="connsiteY22" fmla="*/ 0 h 747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832035" h="7474226">
                <a:moveTo>
                  <a:pt x="1828800" y="0"/>
                </a:moveTo>
                <a:lnTo>
                  <a:pt x="7832035" y="5565913"/>
                </a:lnTo>
                <a:lnTo>
                  <a:pt x="6957391" y="6559826"/>
                </a:lnTo>
                <a:lnTo>
                  <a:pt x="6679095" y="6758609"/>
                </a:lnTo>
                <a:lnTo>
                  <a:pt x="6400800" y="6997148"/>
                </a:lnTo>
                <a:lnTo>
                  <a:pt x="6082748" y="7156174"/>
                </a:lnTo>
                <a:lnTo>
                  <a:pt x="5406887" y="7434470"/>
                </a:lnTo>
                <a:lnTo>
                  <a:pt x="4929808" y="7434470"/>
                </a:lnTo>
                <a:lnTo>
                  <a:pt x="4015408" y="7474226"/>
                </a:lnTo>
                <a:lnTo>
                  <a:pt x="3498574" y="7235687"/>
                </a:lnTo>
                <a:lnTo>
                  <a:pt x="3140765" y="7036904"/>
                </a:lnTo>
                <a:lnTo>
                  <a:pt x="2743200" y="6679096"/>
                </a:lnTo>
                <a:lnTo>
                  <a:pt x="477078" y="4492487"/>
                </a:lnTo>
                <a:lnTo>
                  <a:pt x="477078" y="4492487"/>
                </a:lnTo>
                <a:lnTo>
                  <a:pt x="159026" y="3856383"/>
                </a:lnTo>
                <a:lnTo>
                  <a:pt x="79513" y="3538330"/>
                </a:lnTo>
                <a:lnTo>
                  <a:pt x="0" y="3140765"/>
                </a:lnTo>
                <a:lnTo>
                  <a:pt x="0" y="2743200"/>
                </a:lnTo>
                <a:lnTo>
                  <a:pt x="39756" y="2305878"/>
                </a:lnTo>
                <a:lnTo>
                  <a:pt x="238539" y="1987826"/>
                </a:lnTo>
                <a:lnTo>
                  <a:pt x="397565" y="1630017"/>
                </a:lnTo>
                <a:lnTo>
                  <a:pt x="636104" y="1272209"/>
                </a:lnTo>
                <a:lnTo>
                  <a:pt x="18288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1" name="Grupo 30"/>
          <p:cNvGrpSpPr/>
          <p:nvPr/>
        </p:nvGrpSpPr>
        <p:grpSpPr>
          <a:xfrm>
            <a:off x="21555217" y="17542133"/>
            <a:ext cx="8426185" cy="8912010"/>
            <a:chOff x="43602444" y="30196914"/>
            <a:chExt cx="1525637" cy="1613600"/>
          </a:xfrm>
        </p:grpSpPr>
        <p:sp>
          <p:nvSpPr>
            <p:cNvPr id="32" name="Elipse 31"/>
            <p:cNvSpPr/>
            <p:nvPr/>
          </p:nvSpPr>
          <p:spPr>
            <a:xfrm>
              <a:off x="43602444" y="30196914"/>
              <a:ext cx="1525637" cy="1613600"/>
            </a:xfrm>
            <a:prstGeom prst="ellipse">
              <a:avLst/>
            </a:prstGeom>
            <a:solidFill>
              <a:schemeClr val="accent2"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3" name="Elipse 32"/>
            <p:cNvSpPr/>
            <p:nvPr/>
          </p:nvSpPr>
          <p:spPr>
            <a:xfrm>
              <a:off x="43837061" y="30434197"/>
              <a:ext cx="1056404" cy="1139036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4" name="Elipse 33"/>
            <p:cNvSpPr/>
            <p:nvPr/>
          </p:nvSpPr>
          <p:spPr>
            <a:xfrm>
              <a:off x="44055212" y="30684319"/>
              <a:ext cx="620104" cy="638793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16751406" y="2990261"/>
            <a:ext cx="5278851" cy="5583211"/>
            <a:chOff x="43602444" y="30196914"/>
            <a:chExt cx="1525637" cy="1613600"/>
          </a:xfrm>
        </p:grpSpPr>
        <p:sp>
          <p:nvSpPr>
            <p:cNvPr id="36" name="Elipse 35"/>
            <p:cNvSpPr/>
            <p:nvPr/>
          </p:nvSpPr>
          <p:spPr>
            <a:xfrm>
              <a:off x="43602444" y="30196914"/>
              <a:ext cx="1525637" cy="1613600"/>
            </a:xfrm>
            <a:prstGeom prst="ellipse">
              <a:avLst/>
            </a:prstGeom>
            <a:solidFill>
              <a:schemeClr val="accent1">
                <a:lumMod val="75000"/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7" name="Elipse 36"/>
            <p:cNvSpPr/>
            <p:nvPr/>
          </p:nvSpPr>
          <p:spPr>
            <a:xfrm>
              <a:off x="43837061" y="30434197"/>
              <a:ext cx="1056404" cy="1139036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44055212" y="30684319"/>
              <a:ext cx="620104" cy="638793"/>
            </a:xfrm>
            <a:prstGeom prst="ellipse">
              <a:avLst/>
            </a:prstGeom>
            <a:solidFill>
              <a:schemeClr val="accent1">
                <a:lumMod val="5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47" name="Forma libre 46"/>
          <p:cNvSpPr/>
          <p:nvPr/>
        </p:nvSpPr>
        <p:spPr>
          <a:xfrm>
            <a:off x="17572383" y="2990261"/>
            <a:ext cx="18049460" cy="21627548"/>
          </a:xfrm>
          <a:custGeom>
            <a:avLst/>
            <a:gdLst>
              <a:gd name="connsiteX0" fmla="*/ 0 w 18049460"/>
              <a:gd name="connsiteY0" fmla="*/ 0 h 21627548"/>
              <a:gd name="connsiteX1" fmla="*/ 278295 w 18049460"/>
              <a:gd name="connsiteY1" fmla="*/ 1470991 h 21627548"/>
              <a:gd name="connsiteX2" fmla="*/ 1232452 w 18049460"/>
              <a:gd name="connsiteY2" fmla="*/ 2266122 h 21627548"/>
              <a:gd name="connsiteX3" fmla="*/ 2067339 w 18049460"/>
              <a:gd name="connsiteY3" fmla="*/ 2902226 h 21627548"/>
              <a:gd name="connsiteX4" fmla="*/ 2266121 w 18049460"/>
              <a:gd name="connsiteY4" fmla="*/ 4214191 h 21627548"/>
              <a:gd name="connsiteX5" fmla="*/ 2186608 w 18049460"/>
              <a:gd name="connsiteY5" fmla="*/ 5327374 h 21627548"/>
              <a:gd name="connsiteX6" fmla="*/ 2186608 w 18049460"/>
              <a:gd name="connsiteY6" fmla="*/ 6440556 h 21627548"/>
              <a:gd name="connsiteX7" fmla="*/ 2544417 w 18049460"/>
              <a:gd name="connsiteY7" fmla="*/ 7195930 h 21627548"/>
              <a:gd name="connsiteX8" fmla="*/ 18049460 w 18049460"/>
              <a:gd name="connsiteY8" fmla="*/ 21627548 h 2162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49460" h="21627548">
                <a:moveTo>
                  <a:pt x="0" y="0"/>
                </a:moveTo>
                <a:lnTo>
                  <a:pt x="278295" y="1470991"/>
                </a:lnTo>
                <a:lnTo>
                  <a:pt x="1232452" y="2266122"/>
                </a:lnTo>
                <a:lnTo>
                  <a:pt x="2067339" y="2902226"/>
                </a:lnTo>
                <a:lnTo>
                  <a:pt x="2266121" y="4214191"/>
                </a:lnTo>
                <a:lnTo>
                  <a:pt x="2186608" y="5327374"/>
                </a:lnTo>
                <a:lnTo>
                  <a:pt x="2186608" y="6440556"/>
                </a:lnTo>
                <a:lnTo>
                  <a:pt x="2544417" y="7195930"/>
                </a:lnTo>
                <a:lnTo>
                  <a:pt x="18049460" y="21627548"/>
                </a:lnTo>
              </a:path>
            </a:pathLst>
          </a:custGeom>
          <a:ln w="444500"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35" name="Grupo 134"/>
          <p:cNvGrpSpPr/>
          <p:nvPr/>
        </p:nvGrpSpPr>
        <p:grpSpPr>
          <a:xfrm>
            <a:off x="726230" y="18771023"/>
            <a:ext cx="13407664" cy="8005359"/>
            <a:chOff x="726230" y="19358849"/>
            <a:chExt cx="13407664" cy="8005359"/>
          </a:xfrm>
        </p:grpSpPr>
        <p:sp>
          <p:nvSpPr>
            <p:cNvPr id="115" name="Rectángulo 114"/>
            <p:cNvSpPr/>
            <p:nvPr/>
          </p:nvSpPr>
          <p:spPr>
            <a:xfrm>
              <a:off x="726230" y="19358849"/>
              <a:ext cx="13407664" cy="80053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6" name="Grupo 115"/>
            <p:cNvGrpSpPr/>
            <p:nvPr/>
          </p:nvGrpSpPr>
          <p:grpSpPr>
            <a:xfrm>
              <a:off x="2139216" y="19873603"/>
              <a:ext cx="1052989" cy="1113701"/>
              <a:chOff x="43602444" y="30196914"/>
              <a:chExt cx="1525637" cy="1613600"/>
            </a:xfrm>
          </p:grpSpPr>
          <p:sp>
            <p:nvSpPr>
              <p:cNvPr id="117" name="Elipse 116"/>
              <p:cNvSpPr/>
              <p:nvPr/>
            </p:nvSpPr>
            <p:spPr>
              <a:xfrm>
                <a:off x="43602444" y="30196914"/>
                <a:ext cx="1525637" cy="1613600"/>
              </a:xfrm>
              <a:prstGeom prst="ellipse">
                <a:avLst/>
              </a:prstGeom>
              <a:solidFill>
                <a:srgbClr val="7030A0">
                  <a:alpha val="1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8" name="Elipse 117"/>
              <p:cNvSpPr/>
              <p:nvPr/>
            </p:nvSpPr>
            <p:spPr>
              <a:xfrm>
                <a:off x="43837061" y="30434197"/>
                <a:ext cx="1056404" cy="1139036"/>
              </a:xfrm>
              <a:prstGeom prst="ellipse">
                <a:avLst/>
              </a:prstGeom>
              <a:solidFill>
                <a:srgbClr val="7030A0">
                  <a:alpha val="4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9" name="Elipse 118"/>
              <p:cNvSpPr/>
              <p:nvPr/>
            </p:nvSpPr>
            <p:spPr>
              <a:xfrm>
                <a:off x="44055212" y="30684319"/>
                <a:ext cx="620104" cy="638793"/>
              </a:xfrm>
              <a:prstGeom prst="ellipse">
                <a:avLst/>
              </a:prstGeom>
              <a:solidFill>
                <a:srgbClr val="7030A0">
                  <a:alpha val="6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grpSp>
          <p:nvGrpSpPr>
            <p:cNvPr id="120" name="Grupo 119"/>
            <p:cNvGrpSpPr/>
            <p:nvPr/>
          </p:nvGrpSpPr>
          <p:grpSpPr>
            <a:xfrm>
              <a:off x="1697155" y="21271686"/>
              <a:ext cx="1900675" cy="2010262"/>
              <a:chOff x="43602444" y="30196914"/>
              <a:chExt cx="1525637" cy="1613600"/>
            </a:xfrm>
          </p:grpSpPr>
          <p:sp>
            <p:nvSpPr>
              <p:cNvPr id="121" name="Elipse 120"/>
              <p:cNvSpPr/>
              <p:nvPr/>
            </p:nvSpPr>
            <p:spPr>
              <a:xfrm>
                <a:off x="43602444" y="30196914"/>
                <a:ext cx="1525637" cy="1613600"/>
              </a:xfrm>
              <a:prstGeom prst="ellipse">
                <a:avLst/>
              </a:prstGeom>
              <a:solidFill>
                <a:schemeClr val="accent1">
                  <a:lumMod val="75000"/>
                  <a:alpha val="1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2" name="Elipse 121"/>
              <p:cNvSpPr/>
              <p:nvPr/>
            </p:nvSpPr>
            <p:spPr>
              <a:xfrm>
                <a:off x="43837061" y="30434197"/>
                <a:ext cx="1056404" cy="113903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  <a:alpha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3" name="Elipse 122"/>
              <p:cNvSpPr/>
              <p:nvPr/>
            </p:nvSpPr>
            <p:spPr>
              <a:xfrm>
                <a:off x="44055212" y="30684319"/>
                <a:ext cx="620104" cy="638793"/>
              </a:xfrm>
              <a:prstGeom prst="ellipse">
                <a:avLst/>
              </a:prstGeom>
              <a:solidFill>
                <a:schemeClr val="accent1">
                  <a:lumMod val="5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grpSp>
          <p:nvGrpSpPr>
            <p:cNvPr id="124" name="Grupo 123"/>
            <p:cNvGrpSpPr/>
            <p:nvPr/>
          </p:nvGrpSpPr>
          <p:grpSpPr>
            <a:xfrm>
              <a:off x="1153835" y="23601358"/>
              <a:ext cx="3023749" cy="3198088"/>
              <a:chOff x="43602444" y="30196914"/>
              <a:chExt cx="1525637" cy="1613600"/>
            </a:xfrm>
          </p:grpSpPr>
          <p:sp>
            <p:nvSpPr>
              <p:cNvPr id="125" name="Elipse 124"/>
              <p:cNvSpPr/>
              <p:nvPr/>
            </p:nvSpPr>
            <p:spPr>
              <a:xfrm>
                <a:off x="43602444" y="30196914"/>
                <a:ext cx="1525637" cy="1613600"/>
              </a:xfrm>
              <a:prstGeom prst="ellipse">
                <a:avLst/>
              </a:prstGeom>
              <a:solidFill>
                <a:schemeClr val="accent2">
                  <a:alpha val="1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6" name="Elipse 125"/>
              <p:cNvSpPr/>
              <p:nvPr/>
            </p:nvSpPr>
            <p:spPr>
              <a:xfrm>
                <a:off x="43837061" y="30434197"/>
                <a:ext cx="1056404" cy="1139036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7" name="Elipse 126"/>
              <p:cNvSpPr/>
              <p:nvPr/>
            </p:nvSpPr>
            <p:spPr>
              <a:xfrm>
                <a:off x="44055212" y="30684319"/>
                <a:ext cx="620104" cy="638793"/>
              </a:xfrm>
              <a:prstGeom prst="ellipse">
                <a:avLst/>
              </a:prstGeom>
              <a:solidFill>
                <a:schemeClr val="accent2"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128" name="CuadroTexto 127"/>
            <p:cNvSpPr txBox="1"/>
            <p:nvPr/>
          </p:nvSpPr>
          <p:spPr>
            <a:xfrm>
              <a:off x="4467962" y="20210008"/>
              <a:ext cx="8174615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dirty="0" smtClean="0"/>
                <a:t>NUEVOS PARADEROS</a:t>
              </a:r>
              <a:endParaRPr lang="es-ES" dirty="0"/>
            </a:p>
          </p:txBody>
        </p:sp>
        <p:sp>
          <p:nvSpPr>
            <p:cNvPr id="129" name="CuadroTexto 128"/>
            <p:cNvSpPr txBox="1"/>
            <p:nvPr/>
          </p:nvSpPr>
          <p:spPr>
            <a:xfrm>
              <a:off x="4510400" y="21992588"/>
              <a:ext cx="8174615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dirty="0" smtClean="0"/>
                <a:t>PASO A DESNIVEL</a:t>
              </a:r>
              <a:endParaRPr lang="es-ES" dirty="0"/>
            </a:p>
          </p:txBody>
        </p:sp>
        <p:sp>
          <p:nvSpPr>
            <p:cNvPr id="130" name="CuadroTexto 129"/>
            <p:cNvSpPr txBox="1"/>
            <p:nvPr/>
          </p:nvSpPr>
          <p:spPr>
            <a:xfrm>
              <a:off x="4496288" y="24576519"/>
              <a:ext cx="8174615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dirty="0" smtClean="0"/>
                <a:t>TREBOL</a:t>
              </a:r>
              <a:endParaRPr lang="es-ES" dirty="0"/>
            </a:p>
          </p:txBody>
        </p:sp>
      </p:grpSp>
      <p:sp>
        <p:nvSpPr>
          <p:cNvPr id="131" name="Elipse 130"/>
          <p:cNvSpPr/>
          <p:nvPr/>
        </p:nvSpPr>
        <p:spPr>
          <a:xfrm>
            <a:off x="24329776" y="3474270"/>
            <a:ext cx="1114917" cy="10929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2" name="CuadroTexto 131"/>
          <p:cNvSpPr txBox="1"/>
          <p:nvPr/>
        </p:nvSpPr>
        <p:spPr>
          <a:xfrm>
            <a:off x="25940512" y="3404810"/>
            <a:ext cx="8174615" cy="1154932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PE" dirty="0" smtClean="0"/>
              <a:t>VIVIENDA COMERCIO</a:t>
            </a:r>
            <a:endParaRPr lang="es-ES" dirty="0"/>
          </a:p>
        </p:txBody>
      </p:sp>
      <p:grpSp>
        <p:nvGrpSpPr>
          <p:cNvPr id="105" name="Grupo 104"/>
          <p:cNvGrpSpPr/>
          <p:nvPr/>
        </p:nvGrpSpPr>
        <p:grpSpPr>
          <a:xfrm>
            <a:off x="38424473" y="3488422"/>
            <a:ext cx="5363159" cy="1743516"/>
            <a:chOff x="7045609" y="464436"/>
            <a:chExt cx="2005436" cy="651950"/>
          </a:xfrm>
        </p:grpSpPr>
        <p:sp>
          <p:nvSpPr>
            <p:cNvPr id="136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137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sp>
        <p:nvSpPr>
          <p:cNvPr id="138" name="Elipse 137"/>
          <p:cNvSpPr/>
          <p:nvPr/>
        </p:nvSpPr>
        <p:spPr>
          <a:xfrm>
            <a:off x="27142916" y="14142664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9" name="Elipse 138"/>
          <p:cNvSpPr/>
          <p:nvPr/>
        </p:nvSpPr>
        <p:spPr>
          <a:xfrm>
            <a:off x="30724669" y="11185024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0" name="Elipse 139"/>
          <p:cNvSpPr/>
          <p:nvPr/>
        </p:nvSpPr>
        <p:spPr>
          <a:xfrm>
            <a:off x="24288693" y="11667734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1" name="Elipse 140"/>
          <p:cNvSpPr/>
          <p:nvPr/>
        </p:nvSpPr>
        <p:spPr>
          <a:xfrm>
            <a:off x="18493244" y="17403854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2" name="Elipse 141"/>
          <p:cNvSpPr/>
          <p:nvPr/>
        </p:nvSpPr>
        <p:spPr>
          <a:xfrm>
            <a:off x="19928910" y="19381646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3" name="Elipse 142"/>
          <p:cNvSpPr/>
          <p:nvPr/>
        </p:nvSpPr>
        <p:spPr>
          <a:xfrm>
            <a:off x="24021179" y="23644558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4" name="Elipse 143"/>
          <p:cNvSpPr/>
          <p:nvPr/>
        </p:nvSpPr>
        <p:spPr>
          <a:xfrm>
            <a:off x="26268667" y="24756088"/>
            <a:ext cx="3303639" cy="3238625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orma libre 3"/>
          <p:cNvSpPr/>
          <p:nvPr/>
        </p:nvSpPr>
        <p:spPr>
          <a:xfrm>
            <a:off x="33284160" y="20260494"/>
            <a:ext cx="9601200" cy="7040880"/>
          </a:xfrm>
          <a:custGeom>
            <a:avLst/>
            <a:gdLst>
              <a:gd name="connsiteX0" fmla="*/ 0 w 9601200"/>
              <a:gd name="connsiteY0" fmla="*/ 6995160 h 7040880"/>
              <a:gd name="connsiteX1" fmla="*/ 45720 w 9601200"/>
              <a:gd name="connsiteY1" fmla="*/ 6949440 h 7040880"/>
              <a:gd name="connsiteX2" fmla="*/ 6995160 w 9601200"/>
              <a:gd name="connsiteY2" fmla="*/ 0 h 7040880"/>
              <a:gd name="connsiteX3" fmla="*/ 7955280 w 9601200"/>
              <a:gd name="connsiteY3" fmla="*/ 1143000 h 7040880"/>
              <a:gd name="connsiteX4" fmla="*/ 9098280 w 9601200"/>
              <a:gd name="connsiteY4" fmla="*/ 2331720 h 7040880"/>
              <a:gd name="connsiteX5" fmla="*/ 9601200 w 9601200"/>
              <a:gd name="connsiteY5" fmla="*/ 2971800 h 7040880"/>
              <a:gd name="connsiteX6" fmla="*/ 9464040 w 9601200"/>
              <a:gd name="connsiteY6" fmla="*/ 7040880 h 7040880"/>
              <a:gd name="connsiteX7" fmla="*/ 0 w 9601200"/>
              <a:gd name="connsiteY7" fmla="*/ 6995160 h 70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01200" h="7040880">
                <a:moveTo>
                  <a:pt x="0" y="6995160"/>
                </a:moveTo>
                <a:lnTo>
                  <a:pt x="45720" y="6949440"/>
                </a:lnTo>
                <a:lnTo>
                  <a:pt x="6995160" y="0"/>
                </a:lnTo>
                <a:lnTo>
                  <a:pt x="7955280" y="1143000"/>
                </a:lnTo>
                <a:lnTo>
                  <a:pt x="9098280" y="2331720"/>
                </a:lnTo>
                <a:lnTo>
                  <a:pt x="9601200" y="2971800"/>
                </a:lnTo>
                <a:lnTo>
                  <a:pt x="9464040" y="7040880"/>
                </a:lnTo>
                <a:lnTo>
                  <a:pt x="0" y="6995160"/>
                </a:lnTo>
                <a:close/>
              </a:path>
            </a:pathLst>
          </a:custGeom>
          <a:solidFill>
            <a:schemeClr val="bg1">
              <a:lumMod val="65000"/>
              <a:alpha val="58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orma libre 20"/>
          <p:cNvSpPr/>
          <p:nvPr/>
        </p:nvSpPr>
        <p:spPr>
          <a:xfrm>
            <a:off x="21305520" y="11253654"/>
            <a:ext cx="14538960" cy="15956280"/>
          </a:xfrm>
          <a:custGeom>
            <a:avLst/>
            <a:gdLst>
              <a:gd name="connsiteX0" fmla="*/ 0 w 14538960"/>
              <a:gd name="connsiteY0" fmla="*/ 15956280 h 15956280"/>
              <a:gd name="connsiteX1" fmla="*/ 685800 w 14538960"/>
              <a:gd name="connsiteY1" fmla="*/ 14859000 h 15956280"/>
              <a:gd name="connsiteX2" fmla="*/ 1508760 w 14538960"/>
              <a:gd name="connsiteY2" fmla="*/ 13944600 h 15956280"/>
              <a:gd name="connsiteX3" fmla="*/ 14538960 w 14538960"/>
              <a:gd name="connsiteY3" fmla="*/ 0 h 1595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38960" h="15956280">
                <a:moveTo>
                  <a:pt x="0" y="15956280"/>
                </a:moveTo>
                <a:lnTo>
                  <a:pt x="685800" y="14859000"/>
                </a:lnTo>
                <a:lnTo>
                  <a:pt x="1508760" y="13944600"/>
                </a:lnTo>
                <a:lnTo>
                  <a:pt x="14538960" y="0"/>
                </a:lnTo>
              </a:path>
            </a:pathLst>
          </a:custGeom>
          <a:noFill/>
          <a:ln w="254000"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9" name="Grupo 38"/>
          <p:cNvGrpSpPr/>
          <p:nvPr/>
        </p:nvGrpSpPr>
        <p:grpSpPr>
          <a:xfrm>
            <a:off x="30360184" y="14086266"/>
            <a:ext cx="2414068" cy="2553254"/>
            <a:chOff x="43602444" y="30196914"/>
            <a:chExt cx="1525637" cy="1613600"/>
          </a:xfrm>
        </p:grpSpPr>
        <p:sp>
          <p:nvSpPr>
            <p:cNvPr id="40" name="Elipse 39"/>
            <p:cNvSpPr/>
            <p:nvPr/>
          </p:nvSpPr>
          <p:spPr>
            <a:xfrm>
              <a:off x="43602444" y="30196914"/>
              <a:ext cx="1525637" cy="1613600"/>
            </a:xfrm>
            <a:prstGeom prst="ellipse">
              <a:avLst/>
            </a:prstGeom>
            <a:solidFill>
              <a:srgbClr val="7030A0">
                <a:alpha val="1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1" name="Elipse 40"/>
            <p:cNvSpPr/>
            <p:nvPr/>
          </p:nvSpPr>
          <p:spPr>
            <a:xfrm>
              <a:off x="43837061" y="30434197"/>
              <a:ext cx="1056404" cy="1139036"/>
            </a:xfrm>
            <a:prstGeom prst="ellipse">
              <a:avLst/>
            </a:prstGeom>
            <a:solidFill>
              <a:srgbClr val="7030A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Elipse 41"/>
            <p:cNvSpPr/>
            <p:nvPr/>
          </p:nvSpPr>
          <p:spPr>
            <a:xfrm>
              <a:off x="44055212" y="30684319"/>
              <a:ext cx="620104" cy="638793"/>
            </a:xfrm>
            <a:prstGeom prst="ellipse">
              <a:avLst/>
            </a:prstGeom>
            <a:solidFill>
              <a:srgbClr val="7030A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111" name="Grupo 110"/>
          <p:cNvGrpSpPr/>
          <p:nvPr/>
        </p:nvGrpSpPr>
        <p:grpSpPr>
          <a:xfrm>
            <a:off x="29201063" y="16632617"/>
            <a:ext cx="2414068" cy="2553254"/>
            <a:chOff x="43602444" y="30196914"/>
            <a:chExt cx="1525637" cy="1613600"/>
          </a:xfrm>
        </p:grpSpPr>
        <p:sp>
          <p:nvSpPr>
            <p:cNvPr id="112" name="Elipse 111"/>
            <p:cNvSpPr/>
            <p:nvPr/>
          </p:nvSpPr>
          <p:spPr>
            <a:xfrm>
              <a:off x="43602444" y="30196914"/>
              <a:ext cx="1525637" cy="1613600"/>
            </a:xfrm>
            <a:prstGeom prst="ellipse">
              <a:avLst/>
            </a:prstGeom>
            <a:solidFill>
              <a:srgbClr val="7030A0">
                <a:alpha val="1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13" name="Elipse 112"/>
            <p:cNvSpPr/>
            <p:nvPr/>
          </p:nvSpPr>
          <p:spPr>
            <a:xfrm>
              <a:off x="43837061" y="30434197"/>
              <a:ext cx="1056404" cy="1139036"/>
            </a:xfrm>
            <a:prstGeom prst="ellipse">
              <a:avLst/>
            </a:prstGeom>
            <a:solidFill>
              <a:srgbClr val="7030A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14" name="Elipse 113"/>
            <p:cNvSpPr/>
            <p:nvPr/>
          </p:nvSpPr>
          <p:spPr>
            <a:xfrm>
              <a:off x="44055212" y="30684319"/>
              <a:ext cx="620104" cy="638793"/>
            </a:xfrm>
            <a:prstGeom prst="ellipse">
              <a:avLst/>
            </a:prstGeom>
            <a:solidFill>
              <a:srgbClr val="7030A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57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MASTER PLAN URBANO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9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.2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2" name="Grupo 12"/>
          <p:cNvGrpSpPr/>
          <p:nvPr/>
        </p:nvGrpSpPr>
        <p:grpSpPr>
          <a:xfrm rot="16200000">
            <a:off x="6927535" y="22822845"/>
            <a:ext cx="2680223" cy="12224511"/>
            <a:chOff x="-3" y="1653702"/>
            <a:chExt cx="1177050" cy="2201606"/>
          </a:xfrm>
        </p:grpSpPr>
        <p:sp>
          <p:nvSpPr>
            <p:cNvPr id="63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4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5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6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7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8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9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70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41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8" grpId="0" animBg="1"/>
      <p:bldP spid="49" grpId="0" animBg="1"/>
      <p:bldP spid="50" grpId="0" animBg="1"/>
      <p:bldP spid="47" grpId="0" animBg="1"/>
      <p:bldP spid="131" grpId="0" animBg="1"/>
      <p:bldP spid="132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4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7" y="2664214"/>
            <a:ext cx="42860248" cy="25506840"/>
            <a:chOff x="0" y="-199853"/>
            <a:chExt cx="42803763" cy="31033003"/>
          </a:xfrm>
        </p:grpSpPr>
        <p:sp>
          <p:nvSpPr>
            <p:cNvPr id="9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653597" y="28298388"/>
              <a:ext cx="5413248" cy="15696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s-PE" sz="96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TT - 01</a:t>
              </a:r>
              <a:endParaRPr lang="es-ES" sz="9600" dirty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7880755" y="27929055"/>
              <a:ext cx="14923008" cy="2904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2000" dirty="0" smtClean="0">
                  <a:solidFill>
                    <a:schemeClr val="bg1"/>
                  </a:solidFill>
                  <a:latin typeface="BankGothic Lt BT" panose="020B0607020203060204" pitchFamily="34" charset="0"/>
                </a:rPr>
                <a:t>TALLER DE</a:t>
              </a:r>
              <a:endParaRPr lang="es-ES" sz="120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pic>
          <p:nvPicPr>
            <p:cNvPr id="3074" name="Picture 2" descr="F:\IMAGENES PARA PPT\urban 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803763" cy="30275213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72" name="71 Forma libre"/>
            <p:cNvSpPr/>
            <p:nvPr/>
          </p:nvSpPr>
          <p:spPr>
            <a:xfrm>
              <a:off x="1588168" y="288758"/>
              <a:ext cx="31667116" cy="24351916"/>
            </a:xfrm>
            <a:custGeom>
              <a:avLst/>
              <a:gdLst>
                <a:gd name="connsiteX0" fmla="*/ 0 w 31667116"/>
                <a:gd name="connsiteY0" fmla="*/ 385010 h 24351916"/>
                <a:gd name="connsiteX1" fmla="*/ 26710106 w 31667116"/>
                <a:gd name="connsiteY1" fmla="*/ 24351916 h 24351916"/>
                <a:gd name="connsiteX2" fmla="*/ 31667116 w 31667116"/>
                <a:gd name="connsiteY2" fmla="*/ 18721137 h 24351916"/>
                <a:gd name="connsiteX3" fmla="*/ 29886443 w 31667116"/>
                <a:gd name="connsiteY3" fmla="*/ 17181095 h 24351916"/>
                <a:gd name="connsiteX4" fmla="*/ 31233979 w 31667116"/>
                <a:gd name="connsiteY4" fmla="*/ 15689179 h 24351916"/>
                <a:gd name="connsiteX5" fmla="*/ 28442653 w 31667116"/>
                <a:gd name="connsiteY5" fmla="*/ 13619747 h 24351916"/>
                <a:gd name="connsiteX6" fmla="*/ 28057643 w 31667116"/>
                <a:gd name="connsiteY6" fmla="*/ 13330989 h 24351916"/>
                <a:gd name="connsiteX7" fmla="*/ 22330611 w 31667116"/>
                <a:gd name="connsiteY7" fmla="*/ 18480505 h 24351916"/>
                <a:gd name="connsiteX8" fmla="*/ 866274 w 31667116"/>
                <a:gd name="connsiteY8" fmla="*/ 0 h 24351916"/>
                <a:gd name="connsiteX9" fmla="*/ 2646948 w 31667116"/>
                <a:gd name="connsiteY9" fmla="*/ 721895 h 24351916"/>
                <a:gd name="connsiteX10" fmla="*/ 2117558 w 31667116"/>
                <a:gd name="connsiteY10" fmla="*/ 1155031 h 2435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67116" h="24351916">
                  <a:moveTo>
                    <a:pt x="0" y="385010"/>
                  </a:moveTo>
                  <a:lnTo>
                    <a:pt x="26710106" y="24351916"/>
                  </a:lnTo>
                  <a:lnTo>
                    <a:pt x="31667116" y="18721137"/>
                  </a:lnTo>
                  <a:lnTo>
                    <a:pt x="29886443" y="17181095"/>
                  </a:lnTo>
                  <a:lnTo>
                    <a:pt x="31233979" y="15689179"/>
                  </a:lnTo>
                  <a:lnTo>
                    <a:pt x="28442653" y="13619747"/>
                  </a:lnTo>
                  <a:lnTo>
                    <a:pt x="28057643" y="13330989"/>
                  </a:lnTo>
                  <a:lnTo>
                    <a:pt x="22330611" y="18480505"/>
                  </a:lnTo>
                  <a:lnTo>
                    <a:pt x="866274" y="0"/>
                  </a:lnTo>
                  <a:cubicBezTo>
                    <a:pt x="2661952" y="679445"/>
                    <a:pt x="2646948" y="39141"/>
                    <a:pt x="2646948" y="721895"/>
                  </a:cubicBezTo>
                  <a:lnTo>
                    <a:pt x="2117558" y="1155031"/>
                  </a:lnTo>
                </a:path>
              </a:pathLst>
            </a:custGeom>
            <a:ln w="203200">
              <a:solidFill>
                <a:srgbClr val="FFC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73" name="72 Forma libre"/>
            <p:cNvSpPr/>
            <p:nvPr/>
          </p:nvSpPr>
          <p:spPr>
            <a:xfrm>
              <a:off x="240632" y="3561347"/>
              <a:ext cx="41966147" cy="20742442"/>
            </a:xfrm>
            <a:custGeom>
              <a:avLst/>
              <a:gdLst>
                <a:gd name="connsiteX0" fmla="*/ 144379 w 41966147"/>
                <a:gd name="connsiteY0" fmla="*/ 20742442 h 20742442"/>
                <a:gd name="connsiteX1" fmla="*/ 29212673 w 41966147"/>
                <a:gd name="connsiteY1" fmla="*/ 914400 h 20742442"/>
                <a:gd name="connsiteX2" fmla="*/ 29405179 w 41966147"/>
                <a:gd name="connsiteY2" fmla="*/ 866274 h 20742442"/>
                <a:gd name="connsiteX3" fmla="*/ 40570484 w 41966147"/>
                <a:gd name="connsiteY3" fmla="*/ 7652085 h 20742442"/>
                <a:gd name="connsiteX4" fmla="*/ 41966147 w 41966147"/>
                <a:gd name="connsiteY4" fmla="*/ 5967664 h 20742442"/>
                <a:gd name="connsiteX5" fmla="*/ 41966147 w 41966147"/>
                <a:gd name="connsiteY5" fmla="*/ 5967664 h 20742442"/>
                <a:gd name="connsiteX6" fmla="*/ 41436757 w 41966147"/>
                <a:gd name="connsiteY6" fmla="*/ 5390148 h 20742442"/>
                <a:gd name="connsiteX7" fmla="*/ 40089221 w 41966147"/>
                <a:gd name="connsiteY7" fmla="*/ 5005137 h 20742442"/>
                <a:gd name="connsiteX8" fmla="*/ 37201642 w 41966147"/>
                <a:gd name="connsiteY8" fmla="*/ 4475748 h 20742442"/>
                <a:gd name="connsiteX9" fmla="*/ 36094736 w 41966147"/>
                <a:gd name="connsiteY9" fmla="*/ 4042611 h 20742442"/>
                <a:gd name="connsiteX10" fmla="*/ 28827663 w 41966147"/>
                <a:gd name="connsiteY10" fmla="*/ 0 h 20742442"/>
                <a:gd name="connsiteX11" fmla="*/ 0 w 41966147"/>
                <a:gd name="connsiteY11" fmla="*/ 19731790 h 20742442"/>
                <a:gd name="connsiteX12" fmla="*/ 1540042 w 41966147"/>
                <a:gd name="connsiteY12" fmla="*/ 17902990 h 20742442"/>
                <a:gd name="connsiteX13" fmla="*/ 1876926 w 41966147"/>
                <a:gd name="connsiteY13" fmla="*/ 18384253 h 2074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966147" h="20742442">
                  <a:moveTo>
                    <a:pt x="144379" y="20742442"/>
                  </a:moveTo>
                  <a:lnTo>
                    <a:pt x="29212673" y="914400"/>
                  </a:lnTo>
                  <a:lnTo>
                    <a:pt x="29405179" y="866274"/>
                  </a:lnTo>
                  <a:lnTo>
                    <a:pt x="40570484" y="7652085"/>
                  </a:lnTo>
                  <a:lnTo>
                    <a:pt x="41966147" y="5967664"/>
                  </a:lnTo>
                  <a:lnTo>
                    <a:pt x="41966147" y="5967664"/>
                  </a:lnTo>
                  <a:lnTo>
                    <a:pt x="41436757" y="5390148"/>
                  </a:lnTo>
                  <a:lnTo>
                    <a:pt x="40089221" y="5005137"/>
                  </a:lnTo>
                  <a:lnTo>
                    <a:pt x="37201642" y="4475748"/>
                  </a:lnTo>
                  <a:lnTo>
                    <a:pt x="36094736" y="4042611"/>
                  </a:lnTo>
                  <a:lnTo>
                    <a:pt x="28827663" y="0"/>
                  </a:lnTo>
                  <a:lnTo>
                    <a:pt x="0" y="19731790"/>
                  </a:lnTo>
                  <a:lnTo>
                    <a:pt x="1540042" y="17902990"/>
                  </a:lnTo>
                  <a:lnTo>
                    <a:pt x="1876926" y="18384253"/>
                  </a:lnTo>
                </a:path>
              </a:pathLst>
            </a:custGeom>
            <a:ln w="2540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74" name="73 CuadroTexto"/>
            <p:cNvSpPr txBox="1"/>
            <p:nvPr/>
          </p:nvSpPr>
          <p:spPr>
            <a:xfrm>
              <a:off x="10219264" y="383842"/>
              <a:ext cx="12512842" cy="4605829"/>
            </a:xfrm>
            <a:prstGeom prst="rect">
              <a:avLst/>
            </a:prstGeom>
            <a:solidFill>
              <a:srgbClr val="FFC000">
                <a:alpha val="55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8000" b="1" dirty="0" smtClean="0"/>
                <a:t>PRODUCTO PRIMARIO QUE LLEGA DEL NORTE CHICO DE LIMA</a:t>
              </a:r>
              <a:endParaRPr lang="es-PE" sz="8000" b="1" dirty="0"/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710939" y="23277443"/>
              <a:ext cx="13243199" cy="6103659"/>
            </a:xfrm>
            <a:prstGeom prst="rect">
              <a:avLst/>
            </a:prstGeom>
            <a:solidFill>
              <a:srgbClr val="FFC000">
                <a:alpha val="55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sz="8800" b="1"/>
              </a:lvl1pPr>
            </a:lstStyle>
            <a:p>
              <a:r>
                <a:rPr lang="es-PE" sz="8000" dirty="0"/>
                <a:t>VEHICULOS DE CARGA QUE LLEGAN DESDE EL PUERTO A RECOGER EL PRODUCTO ELABORADO</a:t>
              </a:r>
            </a:p>
          </p:txBody>
        </p:sp>
        <p:sp>
          <p:nvSpPr>
            <p:cNvPr id="81" name="80 CuadroTexto"/>
            <p:cNvSpPr txBox="1"/>
            <p:nvPr/>
          </p:nvSpPr>
          <p:spPr>
            <a:xfrm rot="2445876">
              <a:off x="17145755" y="17961156"/>
              <a:ext cx="1157108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9600" dirty="0" smtClean="0">
                  <a:solidFill>
                    <a:schemeClr val="bg1"/>
                  </a:solidFill>
                </a:rPr>
                <a:t>AV. INDUSTRIAL</a:t>
              </a:r>
              <a:endParaRPr lang="es-PE" sz="9600" dirty="0">
                <a:solidFill>
                  <a:schemeClr val="bg1"/>
                </a:solidFill>
              </a:endParaRPr>
            </a:p>
          </p:txBody>
        </p:sp>
        <p:sp>
          <p:nvSpPr>
            <p:cNvPr id="82" name="81 CuadroTexto"/>
            <p:cNvSpPr txBox="1"/>
            <p:nvPr/>
          </p:nvSpPr>
          <p:spPr>
            <a:xfrm rot="19529734">
              <a:off x="8974579" y="10513029"/>
              <a:ext cx="1920521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9600" dirty="0" smtClean="0">
                  <a:solidFill>
                    <a:schemeClr val="bg1"/>
                  </a:solidFill>
                </a:rPr>
                <a:t>AV. PROLONG. SANTA ROSA</a:t>
              </a:r>
              <a:endParaRPr lang="es-PE" sz="9600" dirty="0">
                <a:solidFill>
                  <a:schemeClr val="bg1"/>
                </a:solidFill>
              </a:endParaRPr>
            </a:p>
          </p:txBody>
        </p:sp>
        <p:grpSp>
          <p:nvGrpSpPr>
            <p:cNvPr id="20" name="Grupo 19"/>
            <p:cNvGrpSpPr/>
            <p:nvPr/>
          </p:nvGrpSpPr>
          <p:grpSpPr>
            <a:xfrm>
              <a:off x="30237343" y="-199853"/>
              <a:ext cx="4365477" cy="4617174"/>
              <a:chOff x="43602444" y="30196914"/>
              <a:chExt cx="1525637" cy="1613600"/>
            </a:xfrm>
          </p:grpSpPr>
          <p:sp>
            <p:nvSpPr>
              <p:cNvPr id="21" name="Elipse 20"/>
              <p:cNvSpPr/>
              <p:nvPr/>
            </p:nvSpPr>
            <p:spPr>
              <a:xfrm>
                <a:off x="43602444" y="30196914"/>
                <a:ext cx="1525637" cy="16136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67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2" name="Elipse 21"/>
              <p:cNvSpPr/>
              <p:nvPr/>
            </p:nvSpPr>
            <p:spPr>
              <a:xfrm>
                <a:off x="43837061" y="30434197"/>
                <a:ext cx="1056404" cy="113903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3" name="Elipse 22"/>
              <p:cNvSpPr/>
              <p:nvPr/>
            </p:nvSpPr>
            <p:spPr>
              <a:xfrm>
                <a:off x="44055212" y="30684319"/>
                <a:ext cx="620104" cy="638793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4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grpSp>
          <p:nvGrpSpPr>
            <p:cNvPr id="24" name="Grupo 23"/>
            <p:cNvGrpSpPr/>
            <p:nvPr/>
          </p:nvGrpSpPr>
          <p:grpSpPr>
            <a:xfrm>
              <a:off x="6902644" y="15633983"/>
              <a:ext cx="4365477" cy="4617174"/>
              <a:chOff x="43602444" y="30196914"/>
              <a:chExt cx="1525637" cy="1613600"/>
            </a:xfrm>
          </p:grpSpPr>
          <p:sp>
            <p:nvSpPr>
              <p:cNvPr id="25" name="Elipse 24"/>
              <p:cNvSpPr/>
              <p:nvPr/>
            </p:nvSpPr>
            <p:spPr>
              <a:xfrm>
                <a:off x="43602444" y="30196914"/>
                <a:ext cx="1525637" cy="16136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67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6" name="Elipse 25"/>
              <p:cNvSpPr/>
              <p:nvPr/>
            </p:nvSpPr>
            <p:spPr>
              <a:xfrm>
                <a:off x="43837061" y="30434197"/>
                <a:ext cx="1056404" cy="113903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Elipse 26"/>
              <p:cNvSpPr/>
              <p:nvPr/>
            </p:nvSpPr>
            <p:spPr>
              <a:xfrm>
                <a:off x="44055212" y="30684319"/>
                <a:ext cx="620104" cy="638793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4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</p:grpSp>
      <p:sp>
        <p:nvSpPr>
          <p:cNvPr id="28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MASTER PLAN URBANO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1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2" name="Grupo 12"/>
          <p:cNvGrpSpPr/>
          <p:nvPr/>
        </p:nvGrpSpPr>
        <p:grpSpPr>
          <a:xfrm rot="16200000">
            <a:off x="6927535" y="22822845"/>
            <a:ext cx="2680223" cy="12224511"/>
            <a:chOff x="-3" y="1653702"/>
            <a:chExt cx="1177050" cy="2201606"/>
          </a:xfrm>
        </p:grpSpPr>
        <p:sp>
          <p:nvSpPr>
            <p:cNvPr id="33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4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5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6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7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9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40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41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.3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5641550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o 14"/>
          <p:cNvGrpSpPr/>
          <p:nvPr/>
        </p:nvGrpSpPr>
        <p:grpSpPr>
          <a:xfrm>
            <a:off x="-362372" y="1686908"/>
            <a:ext cx="45540709" cy="25745171"/>
            <a:chOff x="-362372" y="772512"/>
            <a:chExt cx="45540709" cy="25745171"/>
          </a:xfrm>
        </p:grpSpPr>
        <p:sp>
          <p:nvSpPr>
            <p:cNvPr id="16" name="Rectángulo 15"/>
            <p:cNvSpPr/>
            <p:nvPr/>
          </p:nvSpPr>
          <p:spPr>
            <a:xfrm>
              <a:off x="28328409" y="14616735"/>
              <a:ext cx="8561793" cy="11900948"/>
            </a:xfrm>
            <a:prstGeom prst="rect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4411678" y="14601844"/>
              <a:ext cx="11292148" cy="11900948"/>
            </a:xfrm>
            <a:prstGeom prst="rect">
              <a:avLst/>
            </a:prstGeom>
            <a:solidFill>
              <a:schemeClr val="accent4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10103173" y="10585115"/>
              <a:ext cx="22597416" cy="40167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17441675" y="14601845"/>
              <a:ext cx="7357381" cy="36431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17441676" y="18245024"/>
              <a:ext cx="9148883" cy="33819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tángulo 28"/>
            <p:cNvSpPr/>
            <p:nvPr/>
          </p:nvSpPr>
          <p:spPr>
            <a:xfrm>
              <a:off x="17441676" y="21796635"/>
              <a:ext cx="9148883" cy="33819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Rectángulo 29"/>
            <p:cNvSpPr/>
            <p:nvPr/>
          </p:nvSpPr>
          <p:spPr>
            <a:xfrm>
              <a:off x="15703826" y="14601846"/>
              <a:ext cx="1737850" cy="1057671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Rectángulo 30"/>
            <p:cNvSpPr/>
            <p:nvPr/>
          </p:nvSpPr>
          <p:spPr>
            <a:xfrm>
              <a:off x="26590559" y="18245023"/>
              <a:ext cx="1737850" cy="693353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Rectángulo 31"/>
            <p:cNvSpPr/>
            <p:nvPr/>
          </p:nvSpPr>
          <p:spPr>
            <a:xfrm>
              <a:off x="10103173" y="5018900"/>
              <a:ext cx="9189084" cy="33819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Rectángulo 32"/>
            <p:cNvSpPr/>
            <p:nvPr/>
          </p:nvSpPr>
          <p:spPr>
            <a:xfrm>
              <a:off x="20952764" y="5018900"/>
              <a:ext cx="4451653" cy="3381928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" name="Rectángulo 33"/>
            <p:cNvSpPr/>
            <p:nvPr/>
          </p:nvSpPr>
          <p:spPr>
            <a:xfrm>
              <a:off x="25453425" y="5018900"/>
              <a:ext cx="4451653" cy="338192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" name="Rectángulo 34"/>
            <p:cNvSpPr/>
            <p:nvPr/>
          </p:nvSpPr>
          <p:spPr>
            <a:xfrm>
              <a:off x="16572751" y="5018900"/>
              <a:ext cx="2709162" cy="205366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6" name="Rectángulo 35"/>
            <p:cNvSpPr/>
            <p:nvPr/>
          </p:nvSpPr>
          <p:spPr>
            <a:xfrm>
              <a:off x="10103173" y="8400828"/>
              <a:ext cx="22597416" cy="21842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36"/>
            <p:cNvSpPr/>
            <p:nvPr/>
          </p:nvSpPr>
          <p:spPr>
            <a:xfrm>
              <a:off x="6066844" y="10585115"/>
              <a:ext cx="2460119" cy="4016731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958851" y="18048359"/>
              <a:ext cx="1789043" cy="459718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36536243" y="5018900"/>
              <a:ext cx="5844209" cy="13819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Flecha abajo 39"/>
            <p:cNvSpPr/>
            <p:nvPr/>
          </p:nvSpPr>
          <p:spPr>
            <a:xfrm>
              <a:off x="19615509" y="3926908"/>
              <a:ext cx="1074503" cy="402037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Flecha abajo 40"/>
            <p:cNvSpPr/>
            <p:nvPr/>
          </p:nvSpPr>
          <p:spPr>
            <a:xfrm>
              <a:off x="8705418" y="3992950"/>
              <a:ext cx="1074503" cy="55659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CuadroTexto 41"/>
            <p:cNvSpPr txBox="1"/>
            <p:nvPr/>
          </p:nvSpPr>
          <p:spPr>
            <a:xfrm>
              <a:off x="7917120" y="1646668"/>
              <a:ext cx="4553629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/>
                <a:t>INGRESO OPERARIOS</a:t>
              </a:r>
              <a:endParaRPr lang="es-ES" dirty="0"/>
            </a:p>
          </p:txBody>
        </p:sp>
        <p:sp>
          <p:nvSpPr>
            <p:cNvPr id="43" name="CuadroTexto 42"/>
            <p:cNvSpPr txBox="1"/>
            <p:nvPr/>
          </p:nvSpPr>
          <p:spPr>
            <a:xfrm>
              <a:off x="16344312" y="1775420"/>
              <a:ext cx="7616895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/>
                <a:t>INGRESO </a:t>
              </a:r>
              <a:r>
                <a:rPr lang="es-PE" dirty="0" smtClean="0"/>
                <a:t>PERSONAL ADMINISTRATIVO</a:t>
              </a:r>
              <a:endParaRPr lang="es-ES" dirty="0"/>
            </a:p>
          </p:txBody>
        </p:sp>
        <p:sp>
          <p:nvSpPr>
            <p:cNvPr id="44" name="CuadroTexto 43"/>
            <p:cNvSpPr txBox="1"/>
            <p:nvPr/>
          </p:nvSpPr>
          <p:spPr>
            <a:xfrm>
              <a:off x="15829568" y="11862620"/>
              <a:ext cx="10401077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PRODUCTO PRIMARIO</a:t>
              </a:r>
              <a:endParaRPr lang="es-ES" dirty="0"/>
            </a:p>
          </p:txBody>
        </p:sp>
        <p:sp>
          <p:nvSpPr>
            <p:cNvPr id="45" name="CuadroTexto 44"/>
            <p:cNvSpPr txBox="1"/>
            <p:nvPr/>
          </p:nvSpPr>
          <p:spPr>
            <a:xfrm>
              <a:off x="17379949" y="15392551"/>
              <a:ext cx="7145629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ALMACEN DE MATERIA PRIMA</a:t>
              </a:r>
              <a:endParaRPr lang="es-ES" dirty="0"/>
            </a:p>
          </p:txBody>
        </p:sp>
        <p:sp>
          <p:nvSpPr>
            <p:cNvPr id="46" name="CuadroTexto 45"/>
            <p:cNvSpPr txBox="1"/>
            <p:nvPr/>
          </p:nvSpPr>
          <p:spPr>
            <a:xfrm>
              <a:off x="17829066" y="18762664"/>
              <a:ext cx="7145629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PRODUCCION</a:t>
              </a:r>
            </a:p>
            <a:p>
              <a:pPr algn="ctr"/>
              <a:r>
                <a:rPr lang="es-PE" dirty="0" smtClean="0"/>
                <a:t>JUGOS</a:t>
              </a:r>
              <a:endParaRPr lang="es-ES" dirty="0"/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7829065" y="22343214"/>
              <a:ext cx="7145629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PRODUCCION</a:t>
              </a:r>
            </a:p>
            <a:p>
              <a:pPr algn="ctr"/>
              <a:r>
                <a:rPr lang="es-PE" dirty="0" smtClean="0"/>
                <a:t>CONSERVAS</a:t>
              </a:r>
              <a:endParaRPr lang="es-ES" dirty="0"/>
            </a:p>
          </p:txBody>
        </p:sp>
        <p:sp>
          <p:nvSpPr>
            <p:cNvPr id="48" name="CuadroTexto 47"/>
            <p:cNvSpPr txBox="1"/>
            <p:nvPr/>
          </p:nvSpPr>
          <p:spPr>
            <a:xfrm>
              <a:off x="20160933" y="8977737"/>
              <a:ext cx="11002711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PARQUE LINEAL</a:t>
              </a:r>
              <a:endParaRPr lang="es-ES" dirty="0"/>
            </a:p>
          </p:txBody>
        </p:sp>
        <p:sp>
          <p:nvSpPr>
            <p:cNvPr id="49" name="CuadroTexto 48"/>
            <p:cNvSpPr txBox="1"/>
            <p:nvPr/>
          </p:nvSpPr>
          <p:spPr>
            <a:xfrm>
              <a:off x="9422762" y="8976640"/>
              <a:ext cx="11002711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PARQUE LINEAL</a:t>
              </a:r>
              <a:endParaRPr lang="es-ES" dirty="0"/>
            </a:p>
          </p:txBody>
        </p:sp>
        <p:sp>
          <p:nvSpPr>
            <p:cNvPr id="50" name="CuadroTexto 49"/>
            <p:cNvSpPr txBox="1"/>
            <p:nvPr/>
          </p:nvSpPr>
          <p:spPr>
            <a:xfrm>
              <a:off x="9158222" y="7098600"/>
              <a:ext cx="11002711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COMEDOR + LAVAND.</a:t>
              </a:r>
              <a:endParaRPr lang="es-ES" dirty="0"/>
            </a:p>
          </p:txBody>
        </p:sp>
        <p:sp>
          <p:nvSpPr>
            <p:cNvPr id="51" name="CuadroTexto 50"/>
            <p:cNvSpPr txBox="1"/>
            <p:nvPr/>
          </p:nvSpPr>
          <p:spPr>
            <a:xfrm>
              <a:off x="12425976" y="4905793"/>
              <a:ext cx="11002711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RESI-</a:t>
              </a:r>
            </a:p>
            <a:p>
              <a:pPr algn="ctr"/>
              <a:r>
                <a:rPr lang="es-PE" dirty="0" smtClean="0"/>
                <a:t>DENCIA</a:t>
              </a:r>
              <a:endParaRPr lang="es-ES" dirty="0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20878097" y="5109387"/>
              <a:ext cx="4526320" cy="3280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>
                  <a:solidFill>
                    <a:schemeClr val="bg1"/>
                  </a:solidFill>
                </a:rPr>
                <a:t>ADMINIST.</a:t>
              </a:r>
            </a:p>
            <a:p>
              <a:pPr algn="ctr"/>
              <a:r>
                <a:rPr lang="es-PE" dirty="0" smtClean="0">
                  <a:solidFill>
                    <a:schemeClr val="bg1"/>
                  </a:solidFill>
                </a:rPr>
                <a:t>+ CONT. CALIDAD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53" name="CuadroTexto 52"/>
            <p:cNvSpPr txBox="1"/>
            <p:nvPr/>
          </p:nvSpPr>
          <p:spPr>
            <a:xfrm>
              <a:off x="25351200" y="5458536"/>
              <a:ext cx="4526320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>
                  <a:solidFill>
                    <a:schemeClr val="bg1"/>
                  </a:solidFill>
                </a:rPr>
                <a:t>USOS MULTIPLES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976816" y="11939900"/>
              <a:ext cx="4526320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>
                  <a:solidFill>
                    <a:schemeClr val="bg1"/>
                  </a:solidFill>
                </a:rPr>
                <a:t>VEST.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55" name="CuadroTexto 54"/>
            <p:cNvSpPr txBox="1"/>
            <p:nvPr/>
          </p:nvSpPr>
          <p:spPr>
            <a:xfrm rot="16200000">
              <a:off x="11390192" y="19224917"/>
              <a:ext cx="10401077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RECEPCION MATERIA PRIMA</a:t>
              </a:r>
              <a:endParaRPr lang="es-ES" dirty="0"/>
            </a:p>
          </p:txBody>
        </p:sp>
        <p:sp>
          <p:nvSpPr>
            <p:cNvPr id="56" name="CuadroTexto 55"/>
            <p:cNvSpPr txBox="1"/>
            <p:nvPr/>
          </p:nvSpPr>
          <p:spPr>
            <a:xfrm rot="16200000">
              <a:off x="-522769" y="19315736"/>
              <a:ext cx="4752286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MANT. </a:t>
              </a:r>
            </a:p>
            <a:p>
              <a:pPr algn="ctr"/>
              <a:r>
                <a:rPr lang="es-PE" dirty="0" smtClean="0"/>
                <a:t>VEHICULAR</a:t>
              </a:r>
              <a:endParaRPr lang="es-ES" dirty="0"/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34275956" y="5132384"/>
              <a:ext cx="10401077" cy="1154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MAQUINARIAS</a:t>
              </a:r>
              <a:endParaRPr lang="es-ES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5090997" y="19675879"/>
              <a:ext cx="10401077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PATIO DE MANIOBRAS</a:t>
              </a:r>
            </a:p>
            <a:p>
              <a:pPr algn="ctr"/>
              <a:r>
                <a:rPr lang="es-PE" dirty="0"/>
                <a:t>1</a:t>
              </a:r>
              <a:endParaRPr lang="es-ES" dirty="0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27408766" y="19364877"/>
              <a:ext cx="10401077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PATIO DE MANIOBRAS</a:t>
              </a:r>
            </a:p>
            <a:p>
              <a:pPr algn="ctr"/>
              <a:r>
                <a:rPr lang="es-PE" dirty="0" smtClean="0"/>
                <a:t>2</a:t>
              </a:r>
              <a:endParaRPr lang="es-ES" dirty="0"/>
            </a:p>
          </p:txBody>
        </p:sp>
        <p:sp>
          <p:nvSpPr>
            <p:cNvPr id="60" name="Flecha abajo 59"/>
            <p:cNvSpPr/>
            <p:nvPr/>
          </p:nvSpPr>
          <p:spPr>
            <a:xfrm rot="16200000">
              <a:off x="2148013" y="24239127"/>
              <a:ext cx="1074503" cy="3452827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Flecha abajo 60"/>
            <p:cNvSpPr/>
            <p:nvPr/>
          </p:nvSpPr>
          <p:spPr>
            <a:xfrm rot="5400000">
              <a:off x="1795548" y="14517007"/>
              <a:ext cx="1074503" cy="3452827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Flecha abajo 61"/>
            <p:cNvSpPr/>
            <p:nvPr/>
          </p:nvSpPr>
          <p:spPr>
            <a:xfrm>
              <a:off x="33381000" y="5266926"/>
              <a:ext cx="1074503" cy="813149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Flecha abajo 62"/>
            <p:cNvSpPr/>
            <p:nvPr/>
          </p:nvSpPr>
          <p:spPr>
            <a:xfrm rot="10800000">
              <a:off x="35066452" y="5148359"/>
              <a:ext cx="1074503" cy="813149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Flecha abajo 63"/>
            <p:cNvSpPr/>
            <p:nvPr/>
          </p:nvSpPr>
          <p:spPr>
            <a:xfrm>
              <a:off x="4812524" y="4043659"/>
              <a:ext cx="1074503" cy="5565913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1899484" y="772512"/>
              <a:ext cx="6639136" cy="3280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/>
                <a:t>INGRESO </a:t>
              </a:r>
              <a:r>
                <a:rPr lang="es-PE" dirty="0" smtClean="0"/>
                <a:t>VEHICULOS PARTICULARES</a:t>
              </a:r>
              <a:endParaRPr lang="es-ES" dirty="0"/>
            </a:p>
          </p:txBody>
        </p:sp>
        <p:sp>
          <p:nvSpPr>
            <p:cNvPr id="66" name="Rectángulo 65"/>
            <p:cNvSpPr/>
            <p:nvPr/>
          </p:nvSpPr>
          <p:spPr>
            <a:xfrm>
              <a:off x="568620" y="4909872"/>
              <a:ext cx="2460119" cy="401673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CuadroTexto 66"/>
            <p:cNvSpPr txBox="1"/>
            <p:nvPr/>
          </p:nvSpPr>
          <p:spPr>
            <a:xfrm>
              <a:off x="-362372" y="5701446"/>
              <a:ext cx="4526320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/>
                  </a:solidFill>
                </a:rPr>
                <a:t>LOSA</a:t>
              </a:r>
            </a:p>
            <a:p>
              <a:pPr algn="ctr"/>
              <a:r>
                <a:rPr lang="es-ES" dirty="0" smtClean="0">
                  <a:solidFill>
                    <a:schemeClr val="bg1"/>
                  </a:solidFill>
                </a:rPr>
                <a:t>DEP.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68" name="Rectángulo 67"/>
            <p:cNvSpPr/>
            <p:nvPr/>
          </p:nvSpPr>
          <p:spPr>
            <a:xfrm>
              <a:off x="24799056" y="14601845"/>
              <a:ext cx="3529352" cy="3643178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7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Rectángulo 68"/>
            <p:cNvSpPr/>
            <p:nvPr/>
          </p:nvSpPr>
          <p:spPr>
            <a:xfrm>
              <a:off x="37596293" y="19562395"/>
              <a:ext cx="4763012" cy="2331014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34777260" y="19619137"/>
              <a:ext cx="10401077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SURTIDORES</a:t>
              </a:r>
            </a:p>
            <a:p>
              <a:pPr algn="ctr"/>
              <a:r>
                <a:rPr lang="es-PE" dirty="0" smtClean="0"/>
                <a:t>DE GAS</a:t>
              </a:r>
              <a:endParaRPr lang="es-ES" dirty="0"/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21401879" y="15314668"/>
              <a:ext cx="10401077" cy="221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dirty="0" smtClean="0"/>
                <a:t>PLATA-</a:t>
              </a:r>
            </a:p>
            <a:p>
              <a:pPr algn="ctr"/>
              <a:r>
                <a:rPr lang="es-PE" dirty="0" smtClean="0"/>
                <a:t>FORMA</a:t>
              </a:r>
              <a:endParaRPr lang="es-ES" dirty="0"/>
            </a:p>
          </p:txBody>
        </p:sp>
      </p:grpSp>
      <p:sp>
        <p:nvSpPr>
          <p:cNvPr id="73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72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76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77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78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79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0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1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2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3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84" name="Imagen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85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3308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/>
          <p:cNvGrpSpPr/>
          <p:nvPr/>
        </p:nvGrpSpPr>
        <p:grpSpPr>
          <a:xfrm>
            <a:off x="-1" y="-16846"/>
            <a:ext cx="42803763" cy="27945902"/>
            <a:chOff x="-1" y="-16846"/>
            <a:chExt cx="42803763" cy="27945902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" y="-16846"/>
              <a:ext cx="42803763" cy="27945902"/>
            </a:xfrm>
            <a:prstGeom prst="rect">
              <a:avLst/>
            </a:prstGeom>
          </p:spPr>
        </p:pic>
        <p:sp>
          <p:nvSpPr>
            <p:cNvPr id="16" name="Rectángulo 15"/>
            <p:cNvSpPr/>
            <p:nvPr/>
          </p:nvSpPr>
          <p:spPr>
            <a:xfrm>
              <a:off x="29657040" y="18989040"/>
              <a:ext cx="3642360" cy="1463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29809440" y="19141440"/>
              <a:ext cx="3642360" cy="1463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12451080" y="17678400"/>
              <a:ext cx="4564380" cy="1463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9768840" y="16565880"/>
              <a:ext cx="4564380" cy="1112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22052280" y="25374600"/>
              <a:ext cx="456438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/>
          </p:nvSpPr>
          <p:spPr>
            <a:xfrm rot="5400000">
              <a:off x="32674559" y="15255240"/>
              <a:ext cx="456438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/>
          </p:nvSpPr>
          <p:spPr>
            <a:xfrm rot="5400000">
              <a:off x="34137599" y="13441680"/>
              <a:ext cx="456438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9768840" y="25374600"/>
              <a:ext cx="268224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4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6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8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30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5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6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9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7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416556" y="3120542"/>
            <a:ext cx="14200104" cy="1124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AV. PROLONGACION SANTA ROSA</a:t>
            </a:r>
            <a:endParaRPr lang="es-P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2793920" cy="2814489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0" y="2220683"/>
            <a:ext cx="9326880" cy="99229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Forma libre 1"/>
          <p:cNvSpPr/>
          <p:nvPr/>
        </p:nvSpPr>
        <p:spPr>
          <a:xfrm>
            <a:off x="12618720" y="9022080"/>
            <a:ext cx="20604480" cy="15179040"/>
          </a:xfrm>
          <a:custGeom>
            <a:avLst/>
            <a:gdLst>
              <a:gd name="connsiteX0" fmla="*/ 0 w 20604480"/>
              <a:gd name="connsiteY0" fmla="*/ 60960 h 15179040"/>
              <a:gd name="connsiteX1" fmla="*/ 60960 w 20604480"/>
              <a:gd name="connsiteY1" fmla="*/ 60960 h 15179040"/>
              <a:gd name="connsiteX2" fmla="*/ 20604480 w 20604480"/>
              <a:gd name="connsiteY2" fmla="*/ 0 h 15179040"/>
              <a:gd name="connsiteX3" fmla="*/ 20543520 w 20604480"/>
              <a:gd name="connsiteY3" fmla="*/ 4328160 h 15179040"/>
              <a:gd name="connsiteX4" fmla="*/ 9265920 w 20604480"/>
              <a:gd name="connsiteY4" fmla="*/ 4267200 h 15179040"/>
              <a:gd name="connsiteX5" fmla="*/ 9265920 w 20604480"/>
              <a:gd name="connsiteY5" fmla="*/ 7863840 h 15179040"/>
              <a:gd name="connsiteX6" fmla="*/ 12618720 w 20604480"/>
              <a:gd name="connsiteY6" fmla="*/ 7863840 h 15179040"/>
              <a:gd name="connsiteX7" fmla="*/ 12801600 w 20604480"/>
              <a:gd name="connsiteY7" fmla="*/ 13655040 h 15179040"/>
              <a:gd name="connsiteX8" fmla="*/ 9265920 w 20604480"/>
              <a:gd name="connsiteY8" fmla="*/ 13594080 h 15179040"/>
              <a:gd name="connsiteX9" fmla="*/ 9387840 w 20604480"/>
              <a:gd name="connsiteY9" fmla="*/ 15179040 h 15179040"/>
              <a:gd name="connsiteX10" fmla="*/ 3657600 w 20604480"/>
              <a:gd name="connsiteY10" fmla="*/ 15118080 h 15179040"/>
              <a:gd name="connsiteX11" fmla="*/ 3596640 w 20604480"/>
              <a:gd name="connsiteY11" fmla="*/ 4206240 h 15179040"/>
              <a:gd name="connsiteX12" fmla="*/ 121920 w 20604480"/>
              <a:gd name="connsiteY12" fmla="*/ 4206240 h 15179040"/>
              <a:gd name="connsiteX13" fmla="*/ 121920 w 20604480"/>
              <a:gd name="connsiteY13" fmla="*/ 0 h 1517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604480" h="15179040">
                <a:moveTo>
                  <a:pt x="0" y="60960"/>
                </a:moveTo>
                <a:lnTo>
                  <a:pt x="60960" y="60960"/>
                </a:lnTo>
                <a:lnTo>
                  <a:pt x="20604480" y="0"/>
                </a:lnTo>
                <a:lnTo>
                  <a:pt x="20543520" y="4328160"/>
                </a:lnTo>
                <a:lnTo>
                  <a:pt x="9265920" y="4267200"/>
                </a:lnTo>
                <a:lnTo>
                  <a:pt x="9265920" y="7863840"/>
                </a:lnTo>
                <a:lnTo>
                  <a:pt x="12618720" y="7863840"/>
                </a:lnTo>
                <a:lnTo>
                  <a:pt x="12801600" y="13655040"/>
                </a:lnTo>
                <a:lnTo>
                  <a:pt x="9265920" y="13594080"/>
                </a:lnTo>
                <a:lnTo>
                  <a:pt x="9387840" y="15179040"/>
                </a:lnTo>
                <a:lnTo>
                  <a:pt x="3657600" y="15118080"/>
                </a:lnTo>
                <a:lnTo>
                  <a:pt x="3596640" y="4206240"/>
                </a:lnTo>
                <a:lnTo>
                  <a:pt x="121920" y="4206240"/>
                </a:lnTo>
                <a:lnTo>
                  <a:pt x="121920" y="0"/>
                </a:lnTo>
              </a:path>
            </a:pathLst>
          </a:custGeom>
          <a:solidFill>
            <a:schemeClr val="accent5">
              <a:lumMod val="60000"/>
              <a:lumOff val="4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Forma libre 2"/>
          <p:cNvSpPr/>
          <p:nvPr/>
        </p:nvSpPr>
        <p:spPr>
          <a:xfrm>
            <a:off x="11765280" y="3230880"/>
            <a:ext cx="7802880" cy="3657600"/>
          </a:xfrm>
          <a:custGeom>
            <a:avLst/>
            <a:gdLst>
              <a:gd name="connsiteX0" fmla="*/ 304800 w 7802880"/>
              <a:gd name="connsiteY0" fmla="*/ 0 h 3657600"/>
              <a:gd name="connsiteX1" fmla="*/ 7802880 w 7802880"/>
              <a:gd name="connsiteY1" fmla="*/ 0 h 3657600"/>
              <a:gd name="connsiteX2" fmla="*/ 7680960 w 7802880"/>
              <a:gd name="connsiteY2" fmla="*/ 731520 h 3657600"/>
              <a:gd name="connsiteX3" fmla="*/ 7802880 w 7802880"/>
              <a:gd name="connsiteY3" fmla="*/ 3596640 h 3657600"/>
              <a:gd name="connsiteX4" fmla="*/ 0 w 7802880"/>
              <a:gd name="connsiteY4" fmla="*/ 3657600 h 3657600"/>
              <a:gd name="connsiteX5" fmla="*/ 0 w 7802880"/>
              <a:gd name="connsiteY5" fmla="*/ 6096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02880" h="3657600">
                <a:moveTo>
                  <a:pt x="304800" y="0"/>
                </a:moveTo>
                <a:lnTo>
                  <a:pt x="7802880" y="0"/>
                </a:lnTo>
                <a:lnTo>
                  <a:pt x="7680960" y="731520"/>
                </a:lnTo>
                <a:lnTo>
                  <a:pt x="7802880" y="3596640"/>
                </a:lnTo>
                <a:lnTo>
                  <a:pt x="0" y="3657600"/>
                </a:lnTo>
                <a:lnTo>
                  <a:pt x="0" y="60960"/>
                </a:lnTo>
              </a:path>
            </a:pathLst>
          </a:custGeom>
          <a:solidFill>
            <a:srgbClr val="FF0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Forma libre 3"/>
          <p:cNvSpPr/>
          <p:nvPr/>
        </p:nvSpPr>
        <p:spPr>
          <a:xfrm>
            <a:off x="20665440" y="2987040"/>
            <a:ext cx="9570720" cy="4267200"/>
          </a:xfrm>
          <a:custGeom>
            <a:avLst/>
            <a:gdLst>
              <a:gd name="connsiteX0" fmla="*/ 0 w 9570720"/>
              <a:gd name="connsiteY0" fmla="*/ 60960 h 4267200"/>
              <a:gd name="connsiteX1" fmla="*/ 4632960 w 9570720"/>
              <a:gd name="connsiteY1" fmla="*/ 243840 h 4267200"/>
              <a:gd name="connsiteX2" fmla="*/ 4632960 w 9570720"/>
              <a:gd name="connsiteY2" fmla="*/ 1097280 h 4267200"/>
              <a:gd name="connsiteX3" fmla="*/ 5608320 w 9570720"/>
              <a:gd name="connsiteY3" fmla="*/ 1158240 h 4267200"/>
              <a:gd name="connsiteX4" fmla="*/ 5730240 w 9570720"/>
              <a:gd name="connsiteY4" fmla="*/ 0 h 4267200"/>
              <a:gd name="connsiteX5" fmla="*/ 9387840 w 9570720"/>
              <a:gd name="connsiteY5" fmla="*/ 60960 h 4267200"/>
              <a:gd name="connsiteX6" fmla="*/ 9570720 w 9570720"/>
              <a:gd name="connsiteY6" fmla="*/ 4267200 h 4267200"/>
              <a:gd name="connsiteX7" fmla="*/ 60960 w 9570720"/>
              <a:gd name="connsiteY7" fmla="*/ 4267200 h 4267200"/>
              <a:gd name="connsiteX8" fmla="*/ 121920 w 9570720"/>
              <a:gd name="connsiteY8" fmla="*/ 18288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70720" h="4267200">
                <a:moveTo>
                  <a:pt x="0" y="60960"/>
                </a:moveTo>
                <a:lnTo>
                  <a:pt x="4632960" y="243840"/>
                </a:lnTo>
                <a:lnTo>
                  <a:pt x="4632960" y="1097280"/>
                </a:lnTo>
                <a:lnTo>
                  <a:pt x="5608320" y="1158240"/>
                </a:lnTo>
                <a:lnTo>
                  <a:pt x="5730240" y="0"/>
                </a:lnTo>
                <a:lnTo>
                  <a:pt x="9387840" y="60960"/>
                </a:lnTo>
                <a:lnTo>
                  <a:pt x="9570720" y="4267200"/>
                </a:lnTo>
                <a:lnTo>
                  <a:pt x="60960" y="4267200"/>
                </a:lnTo>
                <a:lnTo>
                  <a:pt x="121920" y="182880"/>
                </a:lnTo>
              </a:path>
            </a:pathLst>
          </a:custGeom>
          <a:solidFill>
            <a:srgbClr val="FFC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Forma libre 9"/>
          <p:cNvSpPr/>
          <p:nvPr/>
        </p:nvSpPr>
        <p:spPr>
          <a:xfrm>
            <a:off x="653596" y="5080559"/>
            <a:ext cx="1937669" cy="863929"/>
          </a:xfrm>
          <a:custGeom>
            <a:avLst/>
            <a:gdLst>
              <a:gd name="connsiteX0" fmla="*/ 0 w 9570720"/>
              <a:gd name="connsiteY0" fmla="*/ 60960 h 4267200"/>
              <a:gd name="connsiteX1" fmla="*/ 4632960 w 9570720"/>
              <a:gd name="connsiteY1" fmla="*/ 243840 h 4267200"/>
              <a:gd name="connsiteX2" fmla="*/ 4632960 w 9570720"/>
              <a:gd name="connsiteY2" fmla="*/ 1097280 h 4267200"/>
              <a:gd name="connsiteX3" fmla="*/ 5608320 w 9570720"/>
              <a:gd name="connsiteY3" fmla="*/ 1158240 h 4267200"/>
              <a:gd name="connsiteX4" fmla="*/ 5730240 w 9570720"/>
              <a:gd name="connsiteY4" fmla="*/ 0 h 4267200"/>
              <a:gd name="connsiteX5" fmla="*/ 9387840 w 9570720"/>
              <a:gd name="connsiteY5" fmla="*/ 60960 h 4267200"/>
              <a:gd name="connsiteX6" fmla="*/ 9570720 w 9570720"/>
              <a:gd name="connsiteY6" fmla="*/ 4267200 h 4267200"/>
              <a:gd name="connsiteX7" fmla="*/ 60960 w 9570720"/>
              <a:gd name="connsiteY7" fmla="*/ 4267200 h 4267200"/>
              <a:gd name="connsiteX8" fmla="*/ 121920 w 9570720"/>
              <a:gd name="connsiteY8" fmla="*/ 18288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70720" h="4267200">
                <a:moveTo>
                  <a:pt x="0" y="60960"/>
                </a:moveTo>
                <a:lnTo>
                  <a:pt x="4632960" y="243840"/>
                </a:lnTo>
                <a:lnTo>
                  <a:pt x="4632960" y="1097280"/>
                </a:lnTo>
                <a:lnTo>
                  <a:pt x="5608320" y="1158240"/>
                </a:lnTo>
                <a:lnTo>
                  <a:pt x="5730240" y="0"/>
                </a:lnTo>
                <a:lnTo>
                  <a:pt x="9387840" y="60960"/>
                </a:lnTo>
                <a:lnTo>
                  <a:pt x="9570720" y="4267200"/>
                </a:lnTo>
                <a:lnTo>
                  <a:pt x="60960" y="4267200"/>
                </a:lnTo>
                <a:lnTo>
                  <a:pt x="121920" y="182880"/>
                </a:lnTo>
              </a:path>
            </a:pathLst>
          </a:custGeom>
          <a:solidFill>
            <a:srgbClr val="FFC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1" name="Forma libre 10"/>
          <p:cNvSpPr/>
          <p:nvPr/>
        </p:nvSpPr>
        <p:spPr>
          <a:xfrm>
            <a:off x="653597" y="3464414"/>
            <a:ext cx="1937669" cy="908282"/>
          </a:xfrm>
          <a:custGeom>
            <a:avLst/>
            <a:gdLst>
              <a:gd name="connsiteX0" fmla="*/ 304800 w 7802880"/>
              <a:gd name="connsiteY0" fmla="*/ 0 h 3657600"/>
              <a:gd name="connsiteX1" fmla="*/ 7802880 w 7802880"/>
              <a:gd name="connsiteY1" fmla="*/ 0 h 3657600"/>
              <a:gd name="connsiteX2" fmla="*/ 7680960 w 7802880"/>
              <a:gd name="connsiteY2" fmla="*/ 731520 h 3657600"/>
              <a:gd name="connsiteX3" fmla="*/ 7802880 w 7802880"/>
              <a:gd name="connsiteY3" fmla="*/ 3596640 h 3657600"/>
              <a:gd name="connsiteX4" fmla="*/ 0 w 7802880"/>
              <a:gd name="connsiteY4" fmla="*/ 3657600 h 3657600"/>
              <a:gd name="connsiteX5" fmla="*/ 0 w 7802880"/>
              <a:gd name="connsiteY5" fmla="*/ 6096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02880" h="3657600">
                <a:moveTo>
                  <a:pt x="304800" y="0"/>
                </a:moveTo>
                <a:lnTo>
                  <a:pt x="7802880" y="0"/>
                </a:lnTo>
                <a:lnTo>
                  <a:pt x="7680960" y="731520"/>
                </a:lnTo>
                <a:lnTo>
                  <a:pt x="7802880" y="3596640"/>
                </a:lnTo>
                <a:lnTo>
                  <a:pt x="0" y="3657600"/>
                </a:lnTo>
                <a:lnTo>
                  <a:pt x="0" y="60960"/>
                </a:lnTo>
              </a:path>
            </a:pathLst>
          </a:custGeom>
          <a:solidFill>
            <a:srgbClr val="FF0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Forma libre 11"/>
          <p:cNvSpPr/>
          <p:nvPr/>
        </p:nvSpPr>
        <p:spPr>
          <a:xfrm>
            <a:off x="653596" y="6874810"/>
            <a:ext cx="1937669" cy="1427454"/>
          </a:xfrm>
          <a:custGeom>
            <a:avLst/>
            <a:gdLst>
              <a:gd name="connsiteX0" fmla="*/ 0 w 20604480"/>
              <a:gd name="connsiteY0" fmla="*/ 60960 h 15179040"/>
              <a:gd name="connsiteX1" fmla="*/ 60960 w 20604480"/>
              <a:gd name="connsiteY1" fmla="*/ 60960 h 15179040"/>
              <a:gd name="connsiteX2" fmla="*/ 20604480 w 20604480"/>
              <a:gd name="connsiteY2" fmla="*/ 0 h 15179040"/>
              <a:gd name="connsiteX3" fmla="*/ 20543520 w 20604480"/>
              <a:gd name="connsiteY3" fmla="*/ 4328160 h 15179040"/>
              <a:gd name="connsiteX4" fmla="*/ 9265920 w 20604480"/>
              <a:gd name="connsiteY4" fmla="*/ 4267200 h 15179040"/>
              <a:gd name="connsiteX5" fmla="*/ 9265920 w 20604480"/>
              <a:gd name="connsiteY5" fmla="*/ 7863840 h 15179040"/>
              <a:gd name="connsiteX6" fmla="*/ 12618720 w 20604480"/>
              <a:gd name="connsiteY6" fmla="*/ 7863840 h 15179040"/>
              <a:gd name="connsiteX7" fmla="*/ 12801600 w 20604480"/>
              <a:gd name="connsiteY7" fmla="*/ 13655040 h 15179040"/>
              <a:gd name="connsiteX8" fmla="*/ 9265920 w 20604480"/>
              <a:gd name="connsiteY8" fmla="*/ 13594080 h 15179040"/>
              <a:gd name="connsiteX9" fmla="*/ 9387840 w 20604480"/>
              <a:gd name="connsiteY9" fmla="*/ 15179040 h 15179040"/>
              <a:gd name="connsiteX10" fmla="*/ 3657600 w 20604480"/>
              <a:gd name="connsiteY10" fmla="*/ 15118080 h 15179040"/>
              <a:gd name="connsiteX11" fmla="*/ 3596640 w 20604480"/>
              <a:gd name="connsiteY11" fmla="*/ 4206240 h 15179040"/>
              <a:gd name="connsiteX12" fmla="*/ 121920 w 20604480"/>
              <a:gd name="connsiteY12" fmla="*/ 4206240 h 15179040"/>
              <a:gd name="connsiteX13" fmla="*/ 121920 w 20604480"/>
              <a:gd name="connsiteY13" fmla="*/ 0 h 1517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604480" h="15179040">
                <a:moveTo>
                  <a:pt x="0" y="60960"/>
                </a:moveTo>
                <a:lnTo>
                  <a:pt x="60960" y="60960"/>
                </a:lnTo>
                <a:lnTo>
                  <a:pt x="20604480" y="0"/>
                </a:lnTo>
                <a:lnTo>
                  <a:pt x="20543520" y="4328160"/>
                </a:lnTo>
                <a:lnTo>
                  <a:pt x="9265920" y="4267200"/>
                </a:lnTo>
                <a:lnTo>
                  <a:pt x="9265920" y="7863840"/>
                </a:lnTo>
                <a:lnTo>
                  <a:pt x="12618720" y="7863840"/>
                </a:lnTo>
                <a:lnTo>
                  <a:pt x="12801600" y="13655040"/>
                </a:lnTo>
                <a:lnTo>
                  <a:pt x="9265920" y="13594080"/>
                </a:lnTo>
                <a:lnTo>
                  <a:pt x="9387840" y="15179040"/>
                </a:lnTo>
                <a:lnTo>
                  <a:pt x="3657600" y="15118080"/>
                </a:lnTo>
                <a:lnTo>
                  <a:pt x="3596640" y="4206240"/>
                </a:lnTo>
                <a:lnTo>
                  <a:pt x="121920" y="4206240"/>
                </a:lnTo>
                <a:lnTo>
                  <a:pt x="121920" y="0"/>
                </a:lnTo>
              </a:path>
            </a:pathLst>
          </a:custGeom>
          <a:solidFill>
            <a:schemeClr val="accent5">
              <a:lumMod val="60000"/>
              <a:lumOff val="4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CuadroTexto 12"/>
          <p:cNvSpPr txBox="1"/>
          <p:nvPr/>
        </p:nvSpPr>
        <p:spPr>
          <a:xfrm>
            <a:off x="2941950" y="3226057"/>
            <a:ext cx="6384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COMEDOR + RESIDENCIA + LAVANDERIA</a:t>
            </a:r>
            <a:endParaRPr lang="es-PE" sz="4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74380" y="4826102"/>
            <a:ext cx="6384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ADMINISTRACION + USOS MULTIPLES</a:t>
            </a:r>
            <a:endParaRPr lang="es-PE" sz="4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2874380" y="6762402"/>
            <a:ext cx="6384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EDIFICIO DE PRDUCCION + VESTIDORES</a:t>
            </a:r>
            <a:endParaRPr lang="es-PE" sz="4400" dirty="0"/>
          </a:p>
        </p:txBody>
      </p:sp>
      <p:sp>
        <p:nvSpPr>
          <p:cNvPr id="16" name="Rectángulo 15"/>
          <p:cNvSpPr/>
          <p:nvPr/>
        </p:nvSpPr>
        <p:spPr>
          <a:xfrm>
            <a:off x="9509760" y="9413964"/>
            <a:ext cx="2438400" cy="4145280"/>
          </a:xfrm>
          <a:prstGeom prst="rect">
            <a:avLst/>
          </a:prstGeom>
          <a:solidFill>
            <a:schemeClr val="accent5">
              <a:lumMod val="60000"/>
              <a:lumOff val="4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0" name="Rectángulo 19"/>
          <p:cNvSpPr/>
          <p:nvPr/>
        </p:nvSpPr>
        <p:spPr>
          <a:xfrm>
            <a:off x="39116000" y="2540000"/>
            <a:ext cx="3420533" cy="1207170"/>
          </a:xfrm>
          <a:prstGeom prst="rect">
            <a:avLst/>
          </a:prstGeom>
          <a:solidFill>
            <a:srgbClr val="7030A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653596" y="9132528"/>
            <a:ext cx="1838157" cy="648720"/>
          </a:xfrm>
          <a:prstGeom prst="rect">
            <a:avLst/>
          </a:prstGeom>
          <a:solidFill>
            <a:srgbClr val="7030A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2874380" y="9072167"/>
            <a:ext cx="63849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AREA DE MAQUINAS</a:t>
            </a:r>
            <a:endParaRPr lang="es-PE" sz="4400" dirty="0"/>
          </a:p>
        </p:txBody>
      </p:sp>
      <p:sp>
        <p:nvSpPr>
          <p:cNvPr id="23" name="Rectángulo 22"/>
          <p:cNvSpPr/>
          <p:nvPr/>
        </p:nvSpPr>
        <p:spPr>
          <a:xfrm>
            <a:off x="316524" y="17549446"/>
            <a:ext cx="2175230" cy="6283558"/>
          </a:xfrm>
          <a:prstGeom prst="rect">
            <a:avLst/>
          </a:prstGeom>
          <a:solidFill>
            <a:srgbClr val="FFFF0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 rot="16200000">
            <a:off x="1254510" y="9798075"/>
            <a:ext cx="636330" cy="1838157"/>
          </a:xfrm>
          <a:prstGeom prst="rect">
            <a:avLst/>
          </a:prstGeom>
          <a:solidFill>
            <a:srgbClr val="FFFF0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2591265" y="10114936"/>
            <a:ext cx="6384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MANT. VEHIC. + AREA DE ACOPIO DE DESECHOS</a:t>
            </a:r>
            <a:endParaRPr lang="es-PE" sz="4400" dirty="0"/>
          </a:p>
        </p:txBody>
      </p:sp>
      <p:sp>
        <p:nvSpPr>
          <p:cNvPr id="28" name="Rectángulo 27"/>
          <p:cNvSpPr/>
          <p:nvPr/>
        </p:nvSpPr>
        <p:spPr>
          <a:xfrm>
            <a:off x="5440680" y="15864840"/>
            <a:ext cx="4069080" cy="2011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6659880" y="18395345"/>
            <a:ext cx="4069080" cy="2011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30952440" y="17876520"/>
            <a:ext cx="4671758" cy="4251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33893760" y="15942351"/>
            <a:ext cx="2438400" cy="1738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20482560" y="26334719"/>
            <a:ext cx="2438400" cy="869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5" name="34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36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38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40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1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2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3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4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5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6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39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47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.2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7" name="Grupo 16"/>
          <p:cNvGrpSpPr/>
          <p:nvPr/>
        </p:nvGrpSpPr>
        <p:grpSpPr>
          <a:xfrm rot="2715181">
            <a:off x="16213389" y="279014"/>
            <a:ext cx="5363159" cy="1743516"/>
            <a:chOff x="7045609" y="464436"/>
            <a:chExt cx="2005436" cy="651950"/>
          </a:xfrm>
        </p:grpSpPr>
        <p:sp>
          <p:nvSpPr>
            <p:cNvPr id="18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19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1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4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20" grpId="0" animBg="1"/>
      <p:bldP spid="21" grpId="0" animBg="1"/>
      <p:bldP spid="22" grpId="0"/>
      <p:bldP spid="23" grpId="0" animBg="1"/>
      <p:bldP spid="24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14" y="587826"/>
            <a:ext cx="42894708" cy="27360246"/>
          </a:xfrm>
          <a:prstGeom prst="rect">
            <a:avLst/>
          </a:prstGeom>
        </p:spPr>
      </p:pic>
      <p:sp>
        <p:nvSpPr>
          <p:cNvPr id="3" name="Forma libre 2"/>
          <p:cNvSpPr/>
          <p:nvPr/>
        </p:nvSpPr>
        <p:spPr>
          <a:xfrm>
            <a:off x="20360640" y="3901440"/>
            <a:ext cx="4450080" cy="17922240"/>
          </a:xfrm>
          <a:custGeom>
            <a:avLst/>
            <a:gdLst>
              <a:gd name="connsiteX0" fmla="*/ 0 w 4450080"/>
              <a:gd name="connsiteY0" fmla="*/ 0 h 17861280"/>
              <a:gd name="connsiteX1" fmla="*/ 0 w 4450080"/>
              <a:gd name="connsiteY1" fmla="*/ 0 h 17861280"/>
              <a:gd name="connsiteX2" fmla="*/ 609600 w 4450080"/>
              <a:gd name="connsiteY2" fmla="*/ 182880 h 17861280"/>
              <a:gd name="connsiteX3" fmla="*/ 1463040 w 4450080"/>
              <a:gd name="connsiteY3" fmla="*/ 304800 h 17861280"/>
              <a:gd name="connsiteX4" fmla="*/ 4328160 w 4450080"/>
              <a:gd name="connsiteY4" fmla="*/ 182880 h 17861280"/>
              <a:gd name="connsiteX5" fmla="*/ 4450080 w 4450080"/>
              <a:gd name="connsiteY5" fmla="*/ 3901440 h 17861280"/>
              <a:gd name="connsiteX6" fmla="*/ 1889760 w 4450080"/>
              <a:gd name="connsiteY6" fmla="*/ 3657600 h 17861280"/>
              <a:gd name="connsiteX7" fmla="*/ 1889760 w 4450080"/>
              <a:gd name="connsiteY7" fmla="*/ 5730240 h 17861280"/>
              <a:gd name="connsiteX8" fmla="*/ 3230880 w 4450080"/>
              <a:gd name="connsiteY8" fmla="*/ 5852160 h 17861280"/>
              <a:gd name="connsiteX9" fmla="*/ 3230880 w 4450080"/>
              <a:gd name="connsiteY9" fmla="*/ 8107680 h 17861280"/>
              <a:gd name="connsiteX10" fmla="*/ 1889760 w 4450080"/>
              <a:gd name="connsiteY10" fmla="*/ 8107680 h 17861280"/>
              <a:gd name="connsiteX11" fmla="*/ 2011680 w 4450080"/>
              <a:gd name="connsiteY11" fmla="*/ 14874240 h 17861280"/>
              <a:gd name="connsiteX12" fmla="*/ 3352800 w 4450080"/>
              <a:gd name="connsiteY12" fmla="*/ 14874240 h 17861280"/>
              <a:gd name="connsiteX13" fmla="*/ 3413760 w 4450080"/>
              <a:gd name="connsiteY13" fmla="*/ 17861280 h 17861280"/>
              <a:gd name="connsiteX14" fmla="*/ 1158240 w 4450080"/>
              <a:gd name="connsiteY14" fmla="*/ 17861280 h 17861280"/>
              <a:gd name="connsiteX15" fmla="*/ 1097280 w 4450080"/>
              <a:gd name="connsiteY15" fmla="*/ 14691360 h 17861280"/>
              <a:gd name="connsiteX16" fmla="*/ 1645920 w 4450080"/>
              <a:gd name="connsiteY16" fmla="*/ 14752320 h 17861280"/>
              <a:gd name="connsiteX17" fmla="*/ 1341120 w 4450080"/>
              <a:gd name="connsiteY17" fmla="*/ 14203680 h 17861280"/>
              <a:gd name="connsiteX18" fmla="*/ 1402080 w 4450080"/>
              <a:gd name="connsiteY18" fmla="*/ 7985760 h 17861280"/>
              <a:gd name="connsiteX19" fmla="*/ 121920 w 4450080"/>
              <a:gd name="connsiteY19" fmla="*/ 8229600 h 17861280"/>
              <a:gd name="connsiteX20" fmla="*/ 121920 w 4450080"/>
              <a:gd name="connsiteY20" fmla="*/ 5669280 h 17861280"/>
              <a:gd name="connsiteX21" fmla="*/ 1645920 w 4450080"/>
              <a:gd name="connsiteY21" fmla="*/ 5608320 h 17861280"/>
              <a:gd name="connsiteX22" fmla="*/ 1584960 w 4450080"/>
              <a:gd name="connsiteY22" fmla="*/ 3535680 h 17861280"/>
              <a:gd name="connsiteX23" fmla="*/ 121920 w 4450080"/>
              <a:gd name="connsiteY23" fmla="*/ 3535680 h 17861280"/>
              <a:gd name="connsiteX24" fmla="*/ 121920 w 4450080"/>
              <a:gd name="connsiteY24" fmla="*/ 60960 h 178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50080" h="17861280">
                <a:moveTo>
                  <a:pt x="0" y="0"/>
                </a:moveTo>
                <a:lnTo>
                  <a:pt x="0" y="0"/>
                </a:lnTo>
                <a:cubicBezTo>
                  <a:pt x="203200" y="60960"/>
                  <a:pt x="401912" y="139612"/>
                  <a:pt x="609600" y="182880"/>
                </a:cubicBezTo>
                <a:cubicBezTo>
                  <a:pt x="890928" y="241490"/>
                  <a:pt x="1463040" y="304800"/>
                  <a:pt x="1463040" y="304800"/>
                </a:cubicBezTo>
                <a:lnTo>
                  <a:pt x="4328160" y="182880"/>
                </a:lnTo>
                <a:lnTo>
                  <a:pt x="4450080" y="3901440"/>
                </a:lnTo>
                <a:lnTo>
                  <a:pt x="1889760" y="3657600"/>
                </a:lnTo>
                <a:lnTo>
                  <a:pt x="1889760" y="5730240"/>
                </a:lnTo>
                <a:lnTo>
                  <a:pt x="3230880" y="5852160"/>
                </a:lnTo>
                <a:lnTo>
                  <a:pt x="3230880" y="8107680"/>
                </a:lnTo>
                <a:lnTo>
                  <a:pt x="1889760" y="8107680"/>
                </a:lnTo>
                <a:lnTo>
                  <a:pt x="2011680" y="14874240"/>
                </a:lnTo>
                <a:lnTo>
                  <a:pt x="3352800" y="14874240"/>
                </a:lnTo>
                <a:lnTo>
                  <a:pt x="3413760" y="17861280"/>
                </a:lnTo>
                <a:lnTo>
                  <a:pt x="1158240" y="17861280"/>
                </a:lnTo>
                <a:lnTo>
                  <a:pt x="1097280" y="14691360"/>
                </a:lnTo>
                <a:lnTo>
                  <a:pt x="1645920" y="14752320"/>
                </a:lnTo>
                <a:lnTo>
                  <a:pt x="1341120" y="14203680"/>
                </a:lnTo>
                <a:lnTo>
                  <a:pt x="1402080" y="7985760"/>
                </a:lnTo>
                <a:lnTo>
                  <a:pt x="121920" y="8229600"/>
                </a:lnTo>
                <a:lnTo>
                  <a:pt x="121920" y="5669280"/>
                </a:lnTo>
                <a:lnTo>
                  <a:pt x="1645920" y="5608320"/>
                </a:lnTo>
                <a:lnTo>
                  <a:pt x="1584960" y="3535680"/>
                </a:lnTo>
                <a:lnTo>
                  <a:pt x="121920" y="3535680"/>
                </a:lnTo>
                <a:lnTo>
                  <a:pt x="121920" y="60960"/>
                </a:lnTo>
              </a:path>
            </a:pathLst>
          </a:custGeom>
          <a:solidFill>
            <a:schemeClr val="accent6">
              <a:lumMod val="7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6" name="Rectángulo 15"/>
          <p:cNvSpPr/>
          <p:nvPr/>
        </p:nvSpPr>
        <p:spPr>
          <a:xfrm>
            <a:off x="65314" y="2416625"/>
            <a:ext cx="9326880" cy="47830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8" name="Forma libre 17"/>
          <p:cNvSpPr/>
          <p:nvPr/>
        </p:nvSpPr>
        <p:spPr>
          <a:xfrm>
            <a:off x="718911" y="3660356"/>
            <a:ext cx="1937669" cy="908282"/>
          </a:xfrm>
          <a:custGeom>
            <a:avLst/>
            <a:gdLst>
              <a:gd name="connsiteX0" fmla="*/ 304800 w 7802880"/>
              <a:gd name="connsiteY0" fmla="*/ 0 h 3657600"/>
              <a:gd name="connsiteX1" fmla="*/ 7802880 w 7802880"/>
              <a:gd name="connsiteY1" fmla="*/ 0 h 3657600"/>
              <a:gd name="connsiteX2" fmla="*/ 7680960 w 7802880"/>
              <a:gd name="connsiteY2" fmla="*/ 731520 h 3657600"/>
              <a:gd name="connsiteX3" fmla="*/ 7802880 w 7802880"/>
              <a:gd name="connsiteY3" fmla="*/ 3596640 h 3657600"/>
              <a:gd name="connsiteX4" fmla="*/ 0 w 7802880"/>
              <a:gd name="connsiteY4" fmla="*/ 3657600 h 3657600"/>
              <a:gd name="connsiteX5" fmla="*/ 0 w 7802880"/>
              <a:gd name="connsiteY5" fmla="*/ 6096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02880" h="3657600">
                <a:moveTo>
                  <a:pt x="304800" y="0"/>
                </a:moveTo>
                <a:lnTo>
                  <a:pt x="7802880" y="0"/>
                </a:lnTo>
                <a:lnTo>
                  <a:pt x="7680960" y="731520"/>
                </a:lnTo>
                <a:lnTo>
                  <a:pt x="7802880" y="3596640"/>
                </a:lnTo>
                <a:lnTo>
                  <a:pt x="0" y="3657600"/>
                </a:lnTo>
                <a:lnTo>
                  <a:pt x="0" y="60960"/>
                </a:lnTo>
              </a:path>
            </a:pathLst>
          </a:custGeom>
          <a:solidFill>
            <a:schemeClr val="accent6">
              <a:lumMod val="7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0" name="CuadroTexto 19"/>
          <p:cNvSpPr txBox="1"/>
          <p:nvPr/>
        </p:nvSpPr>
        <p:spPr>
          <a:xfrm>
            <a:off x="3007264" y="3421999"/>
            <a:ext cx="6384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OFICINAS CONTROL DE CALIDAD</a:t>
            </a:r>
            <a:endParaRPr lang="es-PE" sz="4400" dirty="0"/>
          </a:p>
        </p:txBody>
      </p:sp>
      <p:grpSp>
        <p:nvGrpSpPr>
          <p:cNvPr id="10" name="Grupo 9"/>
          <p:cNvGrpSpPr/>
          <p:nvPr/>
        </p:nvGrpSpPr>
        <p:grpSpPr>
          <a:xfrm rot="2715181">
            <a:off x="37615270" y="590838"/>
            <a:ext cx="5363159" cy="1743516"/>
            <a:chOff x="7045609" y="464436"/>
            <a:chExt cx="2005436" cy="651950"/>
          </a:xfrm>
        </p:grpSpPr>
        <p:sp>
          <p:nvSpPr>
            <p:cNvPr id="11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12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sp>
        <p:nvSpPr>
          <p:cNvPr id="4" name="Rectángulo 3"/>
          <p:cNvSpPr/>
          <p:nvPr/>
        </p:nvSpPr>
        <p:spPr>
          <a:xfrm>
            <a:off x="34360338" y="3448740"/>
            <a:ext cx="3130062" cy="831983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718911" y="5280298"/>
            <a:ext cx="1937669" cy="515040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2831922" y="5153097"/>
            <a:ext cx="63849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/>
              <a:t>VIGILANCIA POR CAMARAS</a:t>
            </a:r>
            <a:endParaRPr lang="es-PE" sz="4400" dirty="0"/>
          </a:p>
        </p:txBody>
      </p:sp>
      <p:sp>
        <p:nvSpPr>
          <p:cNvPr id="5" name="Rectángulo 4"/>
          <p:cNvSpPr/>
          <p:nvPr/>
        </p:nvSpPr>
        <p:spPr>
          <a:xfrm>
            <a:off x="29992320" y="16596360"/>
            <a:ext cx="3291840" cy="4709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33284160" y="15816536"/>
            <a:ext cx="1417320" cy="4709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/>
        </p:nvSpPr>
        <p:spPr>
          <a:xfrm>
            <a:off x="9332772" y="14631450"/>
            <a:ext cx="1417320" cy="4709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/>
        </p:nvSpPr>
        <p:spPr>
          <a:xfrm>
            <a:off x="20273874" y="25725120"/>
            <a:ext cx="2438400" cy="869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7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9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31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5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6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7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30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8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.3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5495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8" grpId="0" animBg="1"/>
      <p:bldP spid="20" grpId="0"/>
      <p:bldP spid="4" grpId="0" animBg="1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3517" y="26170800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8991828" y="17610293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9645425" y="15256414"/>
            <a:ext cx="7772400" cy="1154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latin typeface="Arial Black" panose="020B0A04020102020204" pitchFamily="34" charset="0"/>
              </a:rPr>
              <a:t>ELEVACION 1</a:t>
            </a:r>
            <a:endParaRPr lang="es-ES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9" y="2793972"/>
            <a:ext cx="36284754" cy="1383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uadroTexto 13"/>
          <p:cNvSpPr txBox="1"/>
          <p:nvPr/>
        </p:nvSpPr>
        <p:spPr>
          <a:xfrm>
            <a:off x="361072" y="10239737"/>
            <a:ext cx="7772400" cy="1154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PE" dirty="0" smtClean="0">
                <a:latin typeface="Arial Black" panose="020B0A04020102020204" pitchFamily="34" charset="0"/>
              </a:rPr>
              <a:t>ELEVACION 1</a:t>
            </a:r>
            <a:endParaRPr lang="es-ES" dirty="0">
              <a:latin typeface="Arial Black" panose="020B0A040201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071" y="16513068"/>
            <a:ext cx="34333316" cy="111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3" name="22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4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6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28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9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0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7" name="Imagen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5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.4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7" name="CuadroTexto 13"/>
          <p:cNvSpPr txBox="1"/>
          <p:nvPr/>
        </p:nvSpPr>
        <p:spPr>
          <a:xfrm>
            <a:off x="7300188" y="22272816"/>
            <a:ext cx="7772400" cy="1154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PE" dirty="0" smtClean="0">
                <a:latin typeface="Arial Black" panose="020B0A04020102020204" pitchFamily="34" charset="0"/>
              </a:rPr>
              <a:t>ELEVACION 2</a:t>
            </a:r>
            <a:endParaRPr lang="es-E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641" y="2794841"/>
            <a:ext cx="34833445" cy="1323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ángulo 3"/>
          <p:cNvSpPr/>
          <p:nvPr/>
        </p:nvSpPr>
        <p:spPr>
          <a:xfrm>
            <a:off x="0" y="11800075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673771" y="9095872"/>
            <a:ext cx="4379495" cy="1395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E </a:t>
            </a:r>
            <a:endParaRPr lang="es-P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642" y="15715426"/>
            <a:ext cx="36053487" cy="1183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20 Rectángulo"/>
          <p:cNvSpPr/>
          <p:nvPr/>
        </p:nvSpPr>
        <p:spPr>
          <a:xfrm>
            <a:off x="625642" y="23638041"/>
            <a:ext cx="3224463" cy="1395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2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4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26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8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9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0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5" name="Imagen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3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.5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4" name="CuadroTexto 13"/>
          <p:cNvSpPr txBox="1"/>
          <p:nvPr/>
        </p:nvSpPr>
        <p:spPr>
          <a:xfrm>
            <a:off x="3260871" y="9914070"/>
            <a:ext cx="7772400" cy="1154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PE" dirty="0" smtClean="0">
                <a:latin typeface="Arial Black" panose="020B0A04020102020204" pitchFamily="34" charset="0"/>
              </a:rPr>
              <a:t>ELEVACION 3</a:t>
            </a:r>
            <a:endParaRPr lang="es-ES" dirty="0">
              <a:latin typeface="Arial Black" panose="020B0A04020102020204" pitchFamily="34" charset="0"/>
            </a:endParaRPr>
          </a:p>
        </p:txBody>
      </p:sp>
      <p:sp>
        <p:nvSpPr>
          <p:cNvPr id="35" name="CuadroTexto 13"/>
          <p:cNvSpPr txBox="1"/>
          <p:nvPr/>
        </p:nvSpPr>
        <p:spPr>
          <a:xfrm>
            <a:off x="3181641" y="21957251"/>
            <a:ext cx="7772400" cy="1154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PE" dirty="0" smtClean="0">
                <a:latin typeface="Arial Black" panose="020B0A04020102020204" pitchFamily="34" charset="0"/>
              </a:rPr>
              <a:t>ELEVACION </a:t>
            </a:r>
            <a:r>
              <a:rPr lang="es-PE" dirty="0">
                <a:latin typeface="Arial Black" panose="020B0A04020102020204" pitchFamily="34" charset="0"/>
              </a:rPr>
              <a:t>4</a:t>
            </a:r>
            <a:endParaRPr lang="es-E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5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888470" y="15136813"/>
            <a:ext cx="39026822" cy="12402901"/>
            <a:chOff x="-1" y="14223232"/>
            <a:chExt cx="42803763" cy="13603230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" y="14223232"/>
              <a:ext cx="42803763" cy="6812495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" y="20578529"/>
              <a:ext cx="41889363" cy="6848602"/>
            </a:xfrm>
            <a:prstGeom prst="rect">
              <a:avLst/>
            </a:prstGeom>
          </p:spPr>
        </p:pic>
        <p:sp>
          <p:nvSpPr>
            <p:cNvPr id="20" name="CuadroTexto 19"/>
            <p:cNvSpPr txBox="1"/>
            <p:nvPr/>
          </p:nvSpPr>
          <p:spPr>
            <a:xfrm>
              <a:off x="567888" y="26626133"/>
              <a:ext cx="7772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7200" dirty="0" smtClean="0">
                  <a:latin typeface="Arial Black" panose="020B0A04020102020204" pitchFamily="34" charset="0"/>
                </a:rPr>
                <a:t>CORTE B – B’</a:t>
              </a:r>
              <a:endParaRPr lang="es-ES" sz="72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2" name="1 Grupo"/>
          <p:cNvGrpSpPr/>
          <p:nvPr/>
        </p:nvGrpSpPr>
        <p:grpSpPr>
          <a:xfrm>
            <a:off x="2415852" y="2967369"/>
            <a:ext cx="37892998" cy="12391172"/>
            <a:chOff x="0" y="391883"/>
            <a:chExt cx="42803763" cy="13997013"/>
          </a:xfrm>
        </p:grpSpPr>
        <p:sp>
          <p:nvSpPr>
            <p:cNvPr id="4" name="Rectángulo 3"/>
            <p:cNvSpPr/>
            <p:nvPr/>
          </p:nvSpPr>
          <p:spPr>
            <a:xfrm>
              <a:off x="0" y="11800075"/>
              <a:ext cx="2194560" cy="1965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391883"/>
              <a:ext cx="42803763" cy="7421545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33519" y="7102733"/>
              <a:ext cx="42336722" cy="6612004"/>
            </a:xfrm>
            <a:prstGeom prst="rect">
              <a:avLst/>
            </a:prstGeom>
          </p:spPr>
        </p:pic>
        <p:sp>
          <p:nvSpPr>
            <p:cNvPr id="19" name="CuadroTexto 18"/>
            <p:cNvSpPr txBox="1"/>
            <p:nvPr/>
          </p:nvSpPr>
          <p:spPr>
            <a:xfrm>
              <a:off x="567888" y="13188567"/>
              <a:ext cx="7772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7200" dirty="0" smtClean="0">
                  <a:latin typeface="Arial Black" panose="020B0A04020102020204" pitchFamily="34" charset="0"/>
                </a:rPr>
                <a:t>CORTE A – A’</a:t>
              </a:r>
              <a:endParaRPr lang="es-ES" sz="72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12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4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7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1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2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3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4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5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6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5" name="Imagen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27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PROYECTO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.6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4811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55390" y="894238"/>
            <a:ext cx="38429246" cy="27172647"/>
            <a:chOff x="0" y="0"/>
            <a:chExt cx="42637140" cy="30147975"/>
          </a:xfrm>
        </p:grpSpPr>
        <p:pic>
          <p:nvPicPr>
            <p:cNvPr id="29" name="Imagen 28" descr="Recorte de pantalla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42637140" cy="30147975"/>
            </a:xfrm>
            <a:prstGeom prst="rect">
              <a:avLst/>
            </a:prstGeom>
          </p:spPr>
        </p:pic>
        <p:sp>
          <p:nvSpPr>
            <p:cNvPr id="81" name="Rectángulo 80"/>
            <p:cNvSpPr/>
            <p:nvPr/>
          </p:nvSpPr>
          <p:spPr>
            <a:xfrm>
              <a:off x="10978896" y="10369296"/>
              <a:ext cx="22138287" cy="1847088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5000"/>
              </a:schemeClr>
            </a:solidFill>
            <a:ln w="127000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Flecha abajo 62"/>
            <p:cNvSpPr/>
            <p:nvPr/>
          </p:nvSpPr>
          <p:spPr>
            <a:xfrm>
              <a:off x="8778240" y="2487168"/>
              <a:ext cx="658368" cy="694944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Flecha abajo 63"/>
            <p:cNvSpPr/>
            <p:nvPr/>
          </p:nvSpPr>
          <p:spPr>
            <a:xfrm>
              <a:off x="10978896" y="2487168"/>
              <a:ext cx="542544" cy="768096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Flecha abajo 64"/>
            <p:cNvSpPr/>
            <p:nvPr/>
          </p:nvSpPr>
          <p:spPr>
            <a:xfrm>
              <a:off x="19287744" y="2487168"/>
              <a:ext cx="682752" cy="7644384"/>
            </a:xfrm>
            <a:prstGeom prst="downArrow">
              <a:avLst/>
            </a:prstGeom>
            <a:solidFill>
              <a:srgbClr val="FF3399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Forma libre 67"/>
            <p:cNvSpPr/>
            <p:nvPr/>
          </p:nvSpPr>
          <p:spPr>
            <a:xfrm>
              <a:off x="11558016" y="10643616"/>
              <a:ext cx="4096512" cy="3621024"/>
            </a:xfrm>
            <a:custGeom>
              <a:avLst/>
              <a:gdLst>
                <a:gd name="connsiteX0" fmla="*/ 0 w 4096512"/>
                <a:gd name="connsiteY0" fmla="*/ 0 h 3621024"/>
                <a:gd name="connsiteX1" fmla="*/ 694944 w 4096512"/>
                <a:gd name="connsiteY1" fmla="*/ 1243584 h 3621024"/>
                <a:gd name="connsiteX2" fmla="*/ 694944 w 4096512"/>
                <a:gd name="connsiteY2" fmla="*/ 3584448 h 3621024"/>
                <a:gd name="connsiteX3" fmla="*/ 4096512 w 4096512"/>
                <a:gd name="connsiteY3" fmla="*/ 3621024 h 3621024"/>
                <a:gd name="connsiteX4" fmla="*/ 3657600 w 4096512"/>
                <a:gd name="connsiteY4" fmla="*/ 3364992 h 36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6512" h="3621024">
                  <a:moveTo>
                    <a:pt x="0" y="0"/>
                  </a:moveTo>
                  <a:lnTo>
                    <a:pt x="694944" y="1243584"/>
                  </a:lnTo>
                  <a:lnTo>
                    <a:pt x="694944" y="3584448"/>
                  </a:lnTo>
                  <a:lnTo>
                    <a:pt x="4096512" y="3621024"/>
                  </a:lnTo>
                  <a:lnTo>
                    <a:pt x="3657600" y="3364992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Forma libre 68"/>
            <p:cNvSpPr/>
            <p:nvPr/>
          </p:nvSpPr>
          <p:spPr>
            <a:xfrm>
              <a:off x="12582144" y="11667744"/>
              <a:ext cx="11631168" cy="1097280"/>
            </a:xfrm>
            <a:custGeom>
              <a:avLst/>
              <a:gdLst>
                <a:gd name="connsiteX0" fmla="*/ 0 w 11631168"/>
                <a:gd name="connsiteY0" fmla="*/ 0 h 1097280"/>
                <a:gd name="connsiteX1" fmla="*/ 9290304 w 11631168"/>
                <a:gd name="connsiteY1" fmla="*/ 0 h 1097280"/>
                <a:gd name="connsiteX2" fmla="*/ 9326880 w 11631168"/>
                <a:gd name="connsiteY2" fmla="*/ 914400 h 1097280"/>
                <a:gd name="connsiteX3" fmla="*/ 11631168 w 11631168"/>
                <a:gd name="connsiteY3" fmla="*/ 950976 h 1097280"/>
                <a:gd name="connsiteX4" fmla="*/ 11228832 w 11631168"/>
                <a:gd name="connsiteY4" fmla="*/ 1097280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31168" h="1097280">
                  <a:moveTo>
                    <a:pt x="0" y="0"/>
                  </a:moveTo>
                  <a:lnTo>
                    <a:pt x="9290304" y="0"/>
                  </a:lnTo>
                  <a:lnTo>
                    <a:pt x="9326880" y="914400"/>
                  </a:lnTo>
                  <a:lnTo>
                    <a:pt x="11631168" y="950976"/>
                  </a:lnTo>
                  <a:lnTo>
                    <a:pt x="11228832" y="109728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Forma libre 70"/>
            <p:cNvSpPr/>
            <p:nvPr/>
          </p:nvSpPr>
          <p:spPr>
            <a:xfrm>
              <a:off x="12252960" y="14301216"/>
              <a:ext cx="4389120" cy="4389120"/>
            </a:xfrm>
            <a:custGeom>
              <a:avLst/>
              <a:gdLst>
                <a:gd name="connsiteX0" fmla="*/ 0 w 4389120"/>
                <a:gd name="connsiteY0" fmla="*/ 0 h 4389120"/>
                <a:gd name="connsiteX1" fmla="*/ 0 w 4389120"/>
                <a:gd name="connsiteY1" fmla="*/ 2011680 h 4389120"/>
                <a:gd name="connsiteX2" fmla="*/ 2852928 w 4389120"/>
                <a:gd name="connsiteY2" fmla="*/ 2011680 h 4389120"/>
                <a:gd name="connsiteX3" fmla="*/ 2852928 w 4389120"/>
                <a:gd name="connsiteY3" fmla="*/ 4389120 h 4389120"/>
                <a:gd name="connsiteX4" fmla="*/ 4389120 w 4389120"/>
                <a:gd name="connsiteY4" fmla="*/ 4389120 h 438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9120" h="4389120">
                  <a:moveTo>
                    <a:pt x="0" y="0"/>
                  </a:moveTo>
                  <a:lnTo>
                    <a:pt x="0" y="2011680"/>
                  </a:lnTo>
                  <a:lnTo>
                    <a:pt x="2852928" y="2011680"/>
                  </a:lnTo>
                  <a:lnTo>
                    <a:pt x="2852928" y="4389120"/>
                  </a:lnTo>
                  <a:lnTo>
                    <a:pt x="4389120" y="438912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Forma libre 71"/>
            <p:cNvSpPr/>
            <p:nvPr/>
          </p:nvSpPr>
          <p:spPr>
            <a:xfrm>
              <a:off x="15105888" y="18690336"/>
              <a:ext cx="2670048" cy="3877056"/>
            </a:xfrm>
            <a:custGeom>
              <a:avLst/>
              <a:gdLst>
                <a:gd name="connsiteX0" fmla="*/ 0 w 2670048"/>
                <a:gd name="connsiteY0" fmla="*/ 0 h 3877056"/>
                <a:gd name="connsiteX1" fmla="*/ 0 w 2670048"/>
                <a:gd name="connsiteY1" fmla="*/ 3877056 h 3877056"/>
                <a:gd name="connsiteX2" fmla="*/ 2670048 w 2670048"/>
                <a:gd name="connsiteY2" fmla="*/ 3877056 h 3877056"/>
                <a:gd name="connsiteX3" fmla="*/ 2194560 w 2670048"/>
                <a:gd name="connsiteY3" fmla="*/ 3621024 h 387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0048" h="3877056">
                  <a:moveTo>
                    <a:pt x="0" y="0"/>
                  </a:moveTo>
                  <a:lnTo>
                    <a:pt x="0" y="3877056"/>
                  </a:lnTo>
                  <a:lnTo>
                    <a:pt x="2670048" y="3877056"/>
                  </a:lnTo>
                  <a:lnTo>
                    <a:pt x="2194560" y="3621024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Forma libre 73"/>
            <p:cNvSpPr/>
            <p:nvPr/>
          </p:nvSpPr>
          <p:spPr>
            <a:xfrm>
              <a:off x="15105888" y="22640544"/>
              <a:ext cx="2816352" cy="731520"/>
            </a:xfrm>
            <a:custGeom>
              <a:avLst/>
              <a:gdLst>
                <a:gd name="connsiteX0" fmla="*/ 0 w 2816352"/>
                <a:gd name="connsiteY0" fmla="*/ 0 h 731520"/>
                <a:gd name="connsiteX1" fmla="*/ 0 w 2816352"/>
                <a:gd name="connsiteY1" fmla="*/ 731520 h 731520"/>
                <a:gd name="connsiteX2" fmla="*/ 2816352 w 2816352"/>
                <a:gd name="connsiteY2" fmla="*/ 731520 h 731520"/>
                <a:gd name="connsiteX3" fmla="*/ 2304288 w 2816352"/>
                <a:gd name="connsiteY3" fmla="*/ 512064 h 73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352" h="731520">
                  <a:moveTo>
                    <a:pt x="0" y="0"/>
                  </a:moveTo>
                  <a:lnTo>
                    <a:pt x="0" y="731520"/>
                  </a:lnTo>
                  <a:lnTo>
                    <a:pt x="2816352" y="731520"/>
                  </a:lnTo>
                  <a:lnTo>
                    <a:pt x="2304288" y="512064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Forma libre 74"/>
            <p:cNvSpPr/>
            <p:nvPr/>
          </p:nvSpPr>
          <p:spPr>
            <a:xfrm>
              <a:off x="19677888" y="9765792"/>
              <a:ext cx="2267712" cy="1207008"/>
            </a:xfrm>
            <a:custGeom>
              <a:avLst/>
              <a:gdLst>
                <a:gd name="connsiteX0" fmla="*/ 0 w 2267712"/>
                <a:gd name="connsiteY0" fmla="*/ 621792 h 1207008"/>
                <a:gd name="connsiteX1" fmla="*/ 0 w 2267712"/>
                <a:gd name="connsiteY1" fmla="*/ 1207008 h 1207008"/>
                <a:gd name="connsiteX2" fmla="*/ 2267712 w 2267712"/>
                <a:gd name="connsiteY2" fmla="*/ 1207008 h 1207008"/>
                <a:gd name="connsiteX3" fmla="*/ 2267712 w 2267712"/>
                <a:gd name="connsiteY3" fmla="*/ 219456 h 1207008"/>
                <a:gd name="connsiteX4" fmla="*/ 1060704 w 2267712"/>
                <a:gd name="connsiteY4" fmla="*/ 219456 h 1207008"/>
                <a:gd name="connsiteX5" fmla="*/ 1499616 w 2267712"/>
                <a:gd name="connsiteY5" fmla="*/ 0 h 120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7712" h="1207008">
                  <a:moveTo>
                    <a:pt x="0" y="621792"/>
                  </a:moveTo>
                  <a:lnTo>
                    <a:pt x="0" y="1207008"/>
                  </a:lnTo>
                  <a:lnTo>
                    <a:pt x="2267712" y="1207008"/>
                  </a:lnTo>
                  <a:lnTo>
                    <a:pt x="2267712" y="219456"/>
                  </a:lnTo>
                  <a:lnTo>
                    <a:pt x="1060704" y="219456"/>
                  </a:lnTo>
                  <a:lnTo>
                    <a:pt x="1499616" y="0"/>
                  </a:lnTo>
                </a:path>
              </a:pathLst>
            </a:custGeom>
            <a:noFill/>
            <a:ln w="2921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Forma libre 75"/>
            <p:cNvSpPr/>
            <p:nvPr/>
          </p:nvSpPr>
          <p:spPr>
            <a:xfrm>
              <a:off x="11887200" y="8887968"/>
              <a:ext cx="4315968" cy="1060704"/>
            </a:xfrm>
            <a:custGeom>
              <a:avLst/>
              <a:gdLst>
                <a:gd name="connsiteX0" fmla="*/ 0 w 4315968"/>
                <a:gd name="connsiteY0" fmla="*/ 1060704 h 1060704"/>
                <a:gd name="connsiteX1" fmla="*/ 3291840 w 4315968"/>
                <a:gd name="connsiteY1" fmla="*/ 1060704 h 1060704"/>
                <a:gd name="connsiteX2" fmla="*/ 3291840 w 4315968"/>
                <a:gd name="connsiteY2" fmla="*/ 219456 h 1060704"/>
                <a:gd name="connsiteX3" fmla="*/ 4315968 w 4315968"/>
                <a:gd name="connsiteY3" fmla="*/ 219456 h 1060704"/>
                <a:gd name="connsiteX4" fmla="*/ 3913632 w 4315968"/>
                <a:gd name="connsiteY4" fmla="*/ 0 h 1060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968" h="1060704">
                  <a:moveTo>
                    <a:pt x="0" y="1060704"/>
                  </a:moveTo>
                  <a:lnTo>
                    <a:pt x="3291840" y="1060704"/>
                  </a:lnTo>
                  <a:lnTo>
                    <a:pt x="3291840" y="219456"/>
                  </a:lnTo>
                  <a:lnTo>
                    <a:pt x="4315968" y="219456"/>
                  </a:lnTo>
                  <a:lnTo>
                    <a:pt x="3913632" y="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Forma libre 76"/>
            <p:cNvSpPr/>
            <p:nvPr/>
          </p:nvSpPr>
          <p:spPr>
            <a:xfrm>
              <a:off x="21909024" y="8083296"/>
              <a:ext cx="5340096" cy="3547872"/>
            </a:xfrm>
            <a:custGeom>
              <a:avLst/>
              <a:gdLst>
                <a:gd name="connsiteX0" fmla="*/ 0 w 5340096"/>
                <a:gd name="connsiteY0" fmla="*/ 3547872 h 3547872"/>
                <a:gd name="connsiteX1" fmla="*/ 5340096 w 5340096"/>
                <a:gd name="connsiteY1" fmla="*/ 3547872 h 3547872"/>
                <a:gd name="connsiteX2" fmla="*/ 5340096 w 5340096"/>
                <a:gd name="connsiteY2" fmla="*/ 731520 h 3547872"/>
                <a:gd name="connsiteX3" fmla="*/ 5340096 w 5340096"/>
                <a:gd name="connsiteY3" fmla="*/ 146304 h 3547872"/>
                <a:gd name="connsiteX4" fmla="*/ 3694176 w 5340096"/>
                <a:gd name="connsiteY4" fmla="*/ 146304 h 3547872"/>
                <a:gd name="connsiteX5" fmla="*/ 4133088 w 5340096"/>
                <a:gd name="connsiteY5" fmla="*/ 0 h 3547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40096" h="3547872">
                  <a:moveTo>
                    <a:pt x="0" y="3547872"/>
                  </a:moveTo>
                  <a:lnTo>
                    <a:pt x="5340096" y="3547872"/>
                  </a:lnTo>
                  <a:lnTo>
                    <a:pt x="5340096" y="731520"/>
                  </a:lnTo>
                  <a:lnTo>
                    <a:pt x="5340096" y="146304"/>
                  </a:lnTo>
                  <a:lnTo>
                    <a:pt x="3694176" y="146304"/>
                  </a:lnTo>
                  <a:lnTo>
                    <a:pt x="4133088" y="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8" name="Forma libre 77"/>
            <p:cNvSpPr/>
            <p:nvPr/>
          </p:nvSpPr>
          <p:spPr>
            <a:xfrm>
              <a:off x="27249120" y="8208014"/>
              <a:ext cx="1243584" cy="0"/>
            </a:xfrm>
            <a:custGeom>
              <a:avLst/>
              <a:gdLst>
                <a:gd name="connsiteX0" fmla="*/ 0 w 1243584"/>
                <a:gd name="connsiteY0" fmla="*/ 0 h 0"/>
                <a:gd name="connsiteX1" fmla="*/ 1243584 w 1243584"/>
                <a:gd name="connsiteY1" fmla="*/ 0 h 0"/>
                <a:gd name="connsiteX2" fmla="*/ 841248 w 1243584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3584">
                  <a:moveTo>
                    <a:pt x="0" y="0"/>
                  </a:moveTo>
                  <a:lnTo>
                    <a:pt x="1243584" y="0"/>
                  </a:lnTo>
                  <a:lnTo>
                    <a:pt x="841248" y="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9" name="Forma libre 78"/>
            <p:cNvSpPr/>
            <p:nvPr/>
          </p:nvSpPr>
          <p:spPr>
            <a:xfrm>
              <a:off x="27249120" y="8887968"/>
              <a:ext cx="1243584" cy="0"/>
            </a:xfrm>
            <a:custGeom>
              <a:avLst/>
              <a:gdLst>
                <a:gd name="connsiteX0" fmla="*/ 0 w 1243584"/>
                <a:gd name="connsiteY0" fmla="*/ 0 h 0"/>
                <a:gd name="connsiteX1" fmla="*/ 1243584 w 1243584"/>
                <a:gd name="connsiteY1" fmla="*/ 0 h 0"/>
                <a:gd name="connsiteX2" fmla="*/ 841248 w 1243584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3584">
                  <a:moveTo>
                    <a:pt x="0" y="0"/>
                  </a:moveTo>
                  <a:lnTo>
                    <a:pt x="1243584" y="0"/>
                  </a:lnTo>
                  <a:lnTo>
                    <a:pt x="841248" y="0"/>
                  </a:lnTo>
                </a:path>
              </a:pathLst>
            </a:custGeom>
            <a:noFill/>
            <a:ln w="165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0" name="Forma libre 79"/>
            <p:cNvSpPr/>
            <p:nvPr/>
          </p:nvSpPr>
          <p:spPr>
            <a:xfrm>
              <a:off x="21960590" y="7075357"/>
              <a:ext cx="5021705" cy="3897443"/>
            </a:xfrm>
            <a:custGeom>
              <a:avLst/>
              <a:gdLst>
                <a:gd name="connsiteX0" fmla="*/ 0 w 5021705"/>
                <a:gd name="connsiteY0" fmla="*/ 3897443 h 3897443"/>
                <a:gd name="connsiteX1" fmla="*/ 74951 w 5021705"/>
                <a:gd name="connsiteY1" fmla="*/ 3897443 h 3897443"/>
                <a:gd name="connsiteX2" fmla="*/ 5021705 w 5021705"/>
                <a:gd name="connsiteY2" fmla="*/ 3897443 h 3897443"/>
                <a:gd name="connsiteX3" fmla="*/ 5021705 w 5021705"/>
                <a:gd name="connsiteY3" fmla="*/ 839450 h 3897443"/>
                <a:gd name="connsiteX4" fmla="*/ 4766872 w 5021705"/>
                <a:gd name="connsiteY4" fmla="*/ 839450 h 3897443"/>
                <a:gd name="connsiteX5" fmla="*/ 4766872 w 5021705"/>
                <a:gd name="connsiteY5" fmla="*/ 179882 h 3897443"/>
                <a:gd name="connsiteX6" fmla="*/ 4062335 w 5021705"/>
                <a:gd name="connsiteY6" fmla="*/ 179882 h 3897443"/>
                <a:gd name="connsiteX7" fmla="*/ 4362138 w 5021705"/>
                <a:gd name="connsiteY7" fmla="*/ 0 h 389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1705" h="3897443">
                  <a:moveTo>
                    <a:pt x="0" y="3897443"/>
                  </a:moveTo>
                  <a:lnTo>
                    <a:pt x="74951" y="3897443"/>
                  </a:lnTo>
                  <a:lnTo>
                    <a:pt x="5021705" y="3897443"/>
                  </a:lnTo>
                  <a:lnTo>
                    <a:pt x="5021705" y="839450"/>
                  </a:lnTo>
                  <a:lnTo>
                    <a:pt x="4766872" y="839450"/>
                  </a:lnTo>
                  <a:lnTo>
                    <a:pt x="4766872" y="179882"/>
                  </a:lnTo>
                  <a:lnTo>
                    <a:pt x="4062335" y="179882"/>
                  </a:lnTo>
                  <a:lnTo>
                    <a:pt x="4362138" y="0"/>
                  </a:lnTo>
                </a:path>
              </a:pathLst>
            </a:custGeom>
            <a:noFill/>
            <a:ln w="2921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2" name="Forma libre 81"/>
            <p:cNvSpPr/>
            <p:nvPr/>
          </p:nvSpPr>
          <p:spPr>
            <a:xfrm>
              <a:off x="278296" y="16896522"/>
              <a:ext cx="12801600" cy="12165495"/>
            </a:xfrm>
            <a:custGeom>
              <a:avLst/>
              <a:gdLst>
                <a:gd name="connsiteX0" fmla="*/ 0 w 12801600"/>
                <a:gd name="connsiteY0" fmla="*/ 12165495 h 12165495"/>
                <a:gd name="connsiteX1" fmla="*/ 9422295 w 12801600"/>
                <a:gd name="connsiteY1" fmla="*/ 12165495 h 12165495"/>
                <a:gd name="connsiteX2" fmla="*/ 9422295 w 12801600"/>
                <a:gd name="connsiteY2" fmla="*/ 8309113 h 12165495"/>
                <a:gd name="connsiteX3" fmla="*/ 12801600 w 12801600"/>
                <a:gd name="connsiteY3" fmla="*/ 8309113 h 12165495"/>
                <a:gd name="connsiteX4" fmla="*/ 12801600 w 12801600"/>
                <a:gd name="connsiteY4" fmla="*/ 0 h 12165495"/>
                <a:gd name="connsiteX5" fmla="*/ 7673008 w 12801600"/>
                <a:gd name="connsiteY5" fmla="*/ 0 h 12165495"/>
                <a:gd name="connsiteX6" fmla="*/ 7673008 w 12801600"/>
                <a:gd name="connsiteY6" fmla="*/ 755374 h 12165495"/>
                <a:gd name="connsiteX7" fmla="*/ 119269 w 12801600"/>
                <a:gd name="connsiteY7" fmla="*/ 755374 h 12165495"/>
                <a:gd name="connsiteX8" fmla="*/ 1510747 w 12801600"/>
                <a:gd name="connsiteY8" fmla="*/ 119269 h 1216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01600" h="12165495">
                  <a:moveTo>
                    <a:pt x="0" y="12165495"/>
                  </a:moveTo>
                  <a:lnTo>
                    <a:pt x="9422295" y="12165495"/>
                  </a:lnTo>
                  <a:lnTo>
                    <a:pt x="9422295" y="8309113"/>
                  </a:lnTo>
                  <a:lnTo>
                    <a:pt x="12801600" y="8309113"/>
                  </a:lnTo>
                  <a:lnTo>
                    <a:pt x="12801600" y="0"/>
                  </a:lnTo>
                  <a:lnTo>
                    <a:pt x="7673008" y="0"/>
                  </a:lnTo>
                  <a:lnTo>
                    <a:pt x="7673008" y="755374"/>
                  </a:lnTo>
                  <a:lnTo>
                    <a:pt x="119269" y="755374"/>
                  </a:lnTo>
                  <a:lnTo>
                    <a:pt x="1510747" y="119269"/>
                  </a:lnTo>
                </a:path>
              </a:pathLst>
            </a:custGeom>
            <a:noFill/>
            <a:ln w="2540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4" name="Forma libre 83"/>
            <p:cNvSpPr/>
            <p:nvPr/>
          </p:nvSpPr>
          <p:spPr>
            <a:xfrm>
              <a:off x="25923903" y="1437500"/>
              <a:ext cx="15544800" cy="27272974"/>
            </a:xfrm>
            <a:custGeom>
              <a:avLst/>
              <a:gdLst>
                <a:gd name="connsiteX0" fmla="*/ 8905461 w 15544800"/>
                <a:gd name="connsiteY0" fmla="*/ 0 h 28386156"/>
                <a:gd name="connsiteX1" fmla="*/ 8905461 w 15544800"/>
                <a:gd name="connsiteY1" fmla="*/ 16976035 h 28386156"/>
                <a:gd name="connsiteX2" fmla="*/ 0 w 15544800"/>
                <a:gd name="connsiteY2" fmla="*/ 16976035 h 28386156"/>
                <a:gd name="connsiteX3" fmla="*/ 0 w 15544800"/>
                <a:gd name="connsiteY3" fmla="*/ 23853913 h 28386156"/>
                <a:gd name="connsiteX4" fmla="*/ 8706678 w 15544800"/>
                <a:gd name="connsiteY4" fmla="*/ 23853913 h 28386156"/>
                <a:gd name="connsiteX5" fmla="*/ 8706678 w 15544800"/>
                <a:gd name="connsiteY5" fmla="*/ 28386156 h 28386156"/>
                <a:gd name="connsiteX6" fmla="*/ 14590643 w 15544800"/>
                <a:gd name="connsiteY6" fmla="*/ 28386156 h 28386156"/>
                <a:gd name="connsiteX7" fmla="*/ 15544800 w 15544800"/>
                <a:gd name="connsiteY7" fmla="*/ 26279061 h 28386156"/>
                <a:gd name="connsiteX8" fmla="*/ 14789426 w 15544800"/>
                <a:gd name="connsiteY8" fmla="*/ 24529774 h 28386156"/>
                <a:gd name="connsiteX9" fmla="*/ 11012556 w 15544800"/>
                <a:gd name="connsiteY9" fmla="*/ 17810922 h 28386156"/>
                <a:gd name="connsiteX10" fmla="*/ 10734261 w 15544800"/>
                <a:gd name="connsiteY10" fmla="*/ 16180904 h 28386156"/>
                <a:gd name="connsiteX11" fmla="*/ 10734261 w 15544800"/>
                <a:gd name="connsiteY11" fmla="*/ 39756 h 28386156"/>
                <a:gd name="connsiteX12" fmla="*/ 11052313 w 15544800"/>
                <a:gd name="connsiteY12" fmla="*/ 1908313 h 2838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44800" h="28386156">
                  <a:moveTo>
                    <a:pt x="8905461" y="0"/>
                  </a:moveTo>
                  <a:lnTo>
                    <a:pt x="8905461" y="16976035"/>
                  </a:lnTo>
                  <a:lnTo>
                    <a:pt x="0" y="16976035"/>
                  </a:lnTo>
                  <a:lnTo>
                    <a:pt x="0" y="23853913"/>
                  </a:lnTo>
                  <a:lnTo>
                    <a:pt x="8706678" y="23853913"/>
                  </a:lnTo>
                  <a:lnTo>
                    <a:pt x="8706678" y="28386156"/>
                  </a:lnTo>
                  <a:lnTo>
                    <a:pt x="14590643" y="28386156"/>
                  </a:lnTo>
                  <a:lnTo>
                    <a:pt x="15544800" y="26279061"/>
                  </a:lnTo>
                  <a:lnTo>
                    <a:pt x="14789426" y="24529774"/>
                  </a:lnTo>
                  <a:lnTo>
                    <a:pt x="11012556" y="17810922"/>
                  </a:lnTo>
                  <a:lnTo>
                    <a:pt x="10734261" y="16180904"/>
                  </a:lnTo>
                  <a:lnTo>
                    <a:pt x="10734261" y="39756"/>
                  </a:lnTo>
                  <a:lnTo>
                    <a:pt x="11052313" y="1908313"/>
                  </a:lnTo>
                </a:path>
              </a:pathLst>
            </a:custGeom>
            <a:noFill/>
            <a:ln w="254000">
              <a:solidFill>
                <a:srgbClr val="9A12C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0" name="Grupo 19"/>
            <p:cNvGrpSpPr/>
            <p:nvPr/>
          </p:nvGrpSpPr>
          <p:grpSpPr>
            <a:xfrm rot="2715181">
              <a:off x="38186832" y="3069846"/>
              <a:ext cx="5363159" cy="1827128"/>
              <a:chOff x="7045609" y="433171"/>
              <a:chExt cx="2005436" cy="683215"/>
            </a:xfrm>
          </p:grpSpPr>
          <p:sp>
            <p:nvSpPr>
              <p:cNvPr id="21" name="85 Flecha abajo"/>
              <p:cNvSpPr/>
              <p:nvPr/>
            </p:nvSpPr>
            <p:spPr>
              <a:xfrm rot="10800000">
                <a:off x="7847419" y="824490"/>
                <a:ext cx="401816" cy="291896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dirty="0"/>
              </a:p>
            </p:txBody>
          </p:sp>
          <p:sp>
            <p:nvSpPr>
              <p:cNvPr id="22" name="CuadroTexto 67"/>
              <p:cNvSpPr txBox="1"/>
              <p:nvPr/>
            </p:nvSpPr>
            <p:spPr>
              <a:xfrm>
                <a:off x="7045609" y="433171"/>
                <a:ext cx="2005436" cy="431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N</a:t>
                </a:r>
                <a:endParaRPr lang="es-ES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grpSp>
        <p:nvGrpSpPr>
          <p:cNvPr id="24" name="2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7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30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5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6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8" name="Imagen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7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FLUJO PERSONAL - TRANSPORTE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628650" y="3207418"/>
            <a:ext cx="8080996" cy="10402848"/>
            <a:chOff x="628650" y="3207418"/>
            <a:chExt cx="8080996" cy="10402848"/>
          </a:xfrm>
        </p:grpSpPr>
        <p:sp>
          <p:nvSpPr>
            <p:cNvPr id="40" name="CuadroTexto 39"/>
            <p:cNvSpPr txBox="1"/>
            <p:nvPr/>
          </p:nvSpPr>
          <p:spPr>
            <a:xfrm>
              <a:off x="2324716" y="3207418"/>
              <a:ext cx="6384930" cy="10402848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ACCESO VEHICULAR ADMINISTRATIVO</a:t>
              </a:r>
            </a:p>
            <a:p>
              <a:endParaRPr lang="es-PE" sz="4400" dirty="0"/>
            </a:p>
            <a:p>
              <a:r>
                <a:rPr lang="es-PE" sz="4400" dirty="0" smtClean="0"/>
                <a:t>PERSONAL OPERARIOS</a:t>
              </a:r>
            </a:p>
            <a:p>
              <a:endParaRPr lang="es-PE" sz="4400" dirty="0"/>
            </a:p>
            <a:p>
              <a:r>
                <a:rPr lang="es-PE" sz="4400" dirty="0" smtClean="0"/>
                <a:t>PERSONAL ADMINISTRATIVO</a:t>
              </a:r>
            </a:p>
            <a:p>
              <a:endParaRPr lang="es-PE" sz="4400" dirty="0"/>
            </a:p>
            <a:p>
              <a:r>
                <a:rPr lang="es-PE" sz="4400" dirty="0" smtClean="0"/>
                <a:t>FLUJO TRANSPORTE DE CARGA DESDE EL NORTE</a:t>
              </a:r>
            </a:p>
            <a:p>
              <a:endParaRPr lang="es-PE" sz="4400" dirty="0"/>
            </a:p>
            <a:p>
              <a:r>
                <a:rPr lang="es-PE" sz="4400" dirty="0" smtClean="0"/>
                <a:t>FLUJO TRANSPORTE DE CARGA DESDE EL CALLAO</a:t>
              </a:r>
              <a:endParaRPr lang="es-PE" sz="4400" dirty="0"/>
            </a:p>
          </p:txBody>
        </p:sp>
        <p:cxnSp>
          <p:nvCxnSpPr>
            <p:cNvPr id="4" name="Conector recto 3"/>
            <p:cNvCxnSpPr/>
            <p:nvPr/>
          </p:nvCxnSpPr>
          <p:spPr>
            <a:xfrm>
              <a:off x="685800" y="5293816"/>
              <a:ext cx="1257300" cy="21134"/>
            </a:xfrm>
            <a:prstGeom prst="line">
              <a:avLst/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/>
            <p:nvPr/>
          </p:nvCxnSpPr>
          <p:spPr>
            <a:xfrm>
              <a:off x="685800" y="7168905"/>
              <a:ext cx="1257300" cy="21134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45"/>
            <p:cNvCxnSpPr/>
            <p:nvPr/>
          </p:nvCxnSpPr>
          <p:spPr>
            <a:xfrm>
              <a:off x="666750" y="8921505"/>
              <a:ext cx="1257300" cy="21134"/>
            </a:xfrm>
            <a:prstGeom prst="line">
              <a:avLst/>
            </a:prstGeom>
            <a:ln w="2540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46"/>
            <p:cNvCxnSpPr/>
            <p:nvPr/>
          </p:nvCxnSpPr>
          <p:spPr>
            <a:xfrm>
              <a:off x="704850" y="10731255"/>
              <a:ext cx="1257300" cy="21134"/>
            </a:xfrm>
            <a:prstGeom prst="line">
              <a:avLst/>
            </a:prstGeom>
            <a:ln w="2540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cto 47"/>
            <p:cNvCxnSpPr/>
            <p:nvPr/>
          </p:nvCxnSpPr>
          <p:spPr>
            <a:xfrm>
              <a:off x="628650" y="12483855"/>
              <a:ext cx="1257300" cy="21134"/>
            </a:xfrm>
            <a:prstGeom prst="line">
              <a:avLst/>
            </a:prstGeom>
            <a:ln w="254000">
              <a:solidFill>
                <a:srgbClr val="9A1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4289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3" name="Grupo 22"/>
          <p:cNvGrpSpPr/>
          <p:nvPr/>
        </p:nvGrpSpPr>
        <p:grpSpPr>
          <a:xfrm>
            <a:off x="22885030" y="2751430"/>
            <a:ext cx="19895818" cy="24859569"/>
            <a:chOff x="20758209" y="441264"/>
            <a:chExt cx="22046486" cy="27611000"/>
          </a:xfrm>
        </p:grpSpPr>
        <p:grpSp>
          <p:nvGrpSpPr>
            <p:cNvPr id="24" name="Grupo 70"/>
            <p:cNvGrpSpPr/>
            <p:nvPr/>
          </p:nvGrpSpPr>
          <p:grpSpPr>
            <a:xfrm>
              <a:off x="20758209" y="441264"/>
              <a:ext cx="22046486" cy="27611000"/>
              <a:chOff x="6716111" y="1"/>
              <a:chExt cx="5475890" cy="6858000"/>
            </a:xfrm>
          </p:grpSpPr>
          <p:sp>
            <p:nvSpPr>
              <p:cNvPr id="29" name="CuadroTexto 71"/>
              <p:cNvSpPr txBox="1"/>
              <p:nvPr/>
            </p:nvSpPr>
            <p:spPr>
              <a:xfrm>
                <a:off x="9853856" y="5134451"/>
                <a:ext cx="2338144" cy="437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26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CATEDRA:</a:t>
                </a:r>
              </a:p>
              <a:p>
                <a:pPr algn="ctr"/>
                <a:r>
                  <a:rPr lang="es-ES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MESONES</a:t>
                </a:r>
              </a:p>
              <a:p>
                <a:pPr algn="ctr"/>
                <a:r>
                  <a:rPr lang="es-ES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BACIGALUPO</a:t>
                </a:r>
              </a:p>
              <a:p>
                <a:pPr algn="ctr"/>
                <a:r>
                  <a:rPr lang="es-ES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DE OLARTE</a:t>
                </a:r>
              </a:p>
              <a:p>
                <a:pPr algn="ctr"/>
                <a:r>
                  <a:rPr lang="es-ES" sz="20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REGALADO</a:t>
                </a:r>
              </a:p>
            </p:txBody>
          </p:sp>
          <p:grpSp>
            <p:nvGrpSpPr>
              <p:cNvPr id="30" name="Grupo 72"/>
              <p:cNvGrpSpPr/>
              <p:nvPr/>
            </p:nvGrpSpPr>
            <p:grpSpPr>
              <a:xfrm>
                <a:off x="6716111" y="1"/>
                <a:ext cx="5475890" cy="6858000"/>
                <a:chOff x="6716111" y="1"/>
                <a:chExt cx="5475890" cy="6858000"/>
              </a:xfrm>
            </p:grpSpPr>
            <p:sp>
              <p:nvSpPr>
                <p:cNvPr id="42" name="CuadroTexto 85"/>
                <p:cNvSpPr txBox="1"/>
                <p:nvPr/>
              </p:nvSpPr>
              <p:spPr>
                <a:xfrm>
                  <a:off x="9853856" y="5134451"/>
                  <a:ext cx="2338144" cy="437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26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CATEDRA:</a:t>
                  </a:r>
                </a:p>
                <a:p>
                  <a:pPr algn="ctr"/>
                  <a:r>
                    <a:rPr lang="es-ES" sz="20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MESONES</a:t>
                  </a:r>
                </a:p>
                <a:p>
                  <a:pPr algn="ctr"/>
                  <a:r>
                    <a:rPr lang="es-ES" sz="20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BACIGALUPO</a:t>
                  </a:r>
                </a:p>
                <a:p>
                  <a:pPr algn="ctr"/>
                  <a:r>
                    <a:rPr lang="es-ES" sz="20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DE OLARTE</a:t>
                  </a:r>
                </a:p>
                <a:p>
                  <a:pPr algn="ctr"/>
                  <a:r>
                    <a:rPr lang="es-ES" sz="20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REGALADO</a:t>
                  </a:r>
                </a:p>
              </p:txBody>
            </p:sp>
            <p:pic>
              <p:nvPicPr>
                <p:cNvPr id="43" name="Imagen 86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716111" y="1"/>
                  <a:ext cx="5475890" cy="6858000"/>
                </a:xfrm>
                <a:prstGeom prst="rect">
                  <a:avLst/>
                </a:prstGeom>
              </p:spPr>
            </p:pic>
            <p:sp>
              <p:nvSpPr>
                <p:cNvPr id="44" name="CuadroTexto 87"/>
                <p:cNvSpPr txBox="1"/>
                <p:nvPr/>
              </p:nvSpPr>
              <p:spPr>
                <a:xfrm>
                  <a:off x="9466849" y="5309356"/>
                  <a:ext cx="1066074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ANCÓN</a:t>
                  </a:r>
                </a:p>
              </p:txBody>
            </p:sp>
            <p:sp>
              <p:nvSpPr>
                <p:cNvPr id="45" name="CuadroTexto 88"/>
                <p:cNvSpPr txBox="1"/>
                <p:nvPr/>
              </p:nvSpPr>
              <p:spPr>
                <a:xfrm>
                  <a:off x="8788399" y="4195470"/>
                  <a:ext cx="1097606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HUARAL</a:t>
                  </a:r>
                </a:p>
              </p:txBody>
            </p:sp>
            <p:sp>
              <p:nvSpPr>
                <p:cNvPr id="46" name="CuadroTexto 89"/>
                <p:cNvSpPr txBox="1"/>
                <p:nvPr/>
              </p:nvSpPr>
              <p:spPr>
                <a:xfrm>
                  <a:off x="7361542" y="4513353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CHANCAY</a:t>
                  </a:r>
                </a:p>
              </p:txBody>
            </p:sp>
            <p:sp>
              <p:nvSpPr>
                <p:cNvPr id="47" name="CuadroTexto 90"/>
                <p:cNvSpPr txBox="1"/>
                <p:nvPr/>
              </p:nvSpPr>
              <p:spPr>
                <a:xfrm>
                  <a:off x="7923911" y="3243971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HUACHO</a:t>
                  </a:r>
                </a:p>
              </p:txBody>
            </p:sp>
            <p:sp>
              <p:nvSpPr>
                <p:cNvPr id="48" name="CuadroTexto 91"/>
                <p:cNvSpPr txBox="1"/>
                <p:nvPr/>
              </p:nvSpPr>
              <p:spPr>
                <a:xfrm>
                  <a:off x="7612212" y="2617099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HUARA</a:t>
                  </a:r>
                </a:p>
              </p:txBody>
            </p:sp>
            <p:sp>
              <p:nvSpPr>
                <p:cNvPr id="49" name="CuadroTexto 92"/>
                <p:cNvSpPr txBox="1"/>
                <p:nvPr/>
              </p:nvSpPr>
              <p:spPr>
                <a:xfrm>
                  <a:off x="7109389" y="1918745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SUPE</a:t>
                  </a:r>
                </a:p>
              </p:txBody>
            </p:sp>
            <p:sp>
              <p:nvSpPr>
                <p:cNvPr id="50" name="CuadroTexto 93"/>
                <p:cNvSpPr txBox="1"/>
                <p:nvPr/>
              </p:nvSpPr>
              <p:spPr>
                <a:xfrm>
                  <a:off x="7115277" y="1556795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BARRANCA</a:t>
                  </a:r>
                </a:p>
              </p:txBody>
            </p:sp>
            <p:sp>
              <p:nvSpPr>
                <p:cNvPr id="51" name="CuadroTexto 94"/>
                <p:cNvSpPr txBox="1"/>
                <p:nvPr/>
              </p:nvSpPr>
              <p:spPr>
                <a:xfrm>
                  <a:off x="6854994" y="1187462"/>
                  <a:ext cx="1464108" cy="210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4900" dirty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PATIVILCA</a:t>
                  </a:r>
                </a:p>
              </p:txBody>
            </p:sp>
          </p:grpSp>
          <p:sp>
            <p:nvSpPr>
              <p:cNvPr id="31" name="Elipse 74"/>
              <p:cNvSpPr/>
              <p:nvPr/>
            </p:nvSpPr>
            <p:spPr>
              <a:xfrm>
                <a:off x="9475158" y="6211178"/>
                <a:ext cx="591523" cy="56307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2" name="CuadroTexto 75"/>
              <p:cNvSpPr txBox="1"/>
              <p:nvPr/>
            </p:nvSpPr>
            <p:spPr>
              <a:xfrm>
                <a:off x="8736731" y="6226182"/>
                <a:ext cx="751097" cy="210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4900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LIMA</a:t>
                </a:r>
              </a:p>
            </p:txBody>
          </p:sp>
          <p:sp>
            <p:nvSpPr>
              <p:cNvPr id="33" name="Forma libre 76"/>
              <p:cNvSpPr/>
              <p:nvPr/>
            </p:nvSpPr>
            <p:spPr>
              <a:xfrm>
                <a:off x="6776113" y="1248770"/>
                <a:ext cx="2736377" cy="4387755"/>
              </a:xfrm>
              <a:custGeom>
                <a:avLst/>
                <a:gdLst>
                  <a:gd name="connsiteX0" fmla="*/ 0 w 2736377"/>
                  <a:gd name="connsiteY0" fmla="*/ 0 h 4387755"/>
                  <a:gd name="connsiteX1" fmla="*/ 6824 w 2736377"/>
                  <a:gd name="connsiteY1" fmla="*/ 81887 h 4387755"/>
                  <a:gd name="connsiteX2" fmla="*/ 47768 w 2736377"/>
                  <a:gd name="connsiteY2" fmla="*/ 136478 h 4387755"/>
                  <a:gd name="connsiteX3" fmla="*/ 81887 w 2736377"/>
                  <a:gd name="connsiteY3" fmla="*/ 204717 h 4387755"/>
                  <a:gd name="connsiteX4" fmla="*/ 136478 w 2736377"/>
                  <a:gd name="connsiteY4" fmla="*/ 272955 h 4387755"/>
                  <a:gd name="connsiteX5" fmla="*/ 238836 w 2736377"/>
                  <a:gd name="connsiteY5" fmla="*/ 293427 h 4387755"/>
                  <a:gd name="connsiteX6" fmla="*/ 320723 w 2736377"/>
                  <a:gd name="connsiteY6" fmla="*/ 382137 h 4387755"/>
                  <a:gd name="connsiteX7" fmla="*/ 368490 w 2736377"/>
                  <a:gd name="connsiteY7" fmla="*/ 457200 h 4387755"/>
                  <a:gd name="connsiteX8" fmla="*/ 368490 w 2736377"/>
                  <a:gd name="connsiteY8" fmla="*/ 545911 h 4387755"/>
                  <a:gd name="connsiteX9" fmla="*/ 402609 w 2736377"/>
                  <a:gd name="connsiteY9" fmla="*/ 614149 h 4387755"/>
                  <a:gd name="connsiteX10" fmla="*/ 450377 w 2736377"/>
                  <a:gd name="connsiteY10" fmla="*/ 627797 h 4387755"/>
                  <a:gd name="connsiteX11" fmla="*/ 484496 w 2736377"/>
                  <a:gd name="connsiteY11" fmla="*/ 655093 h 4387755"/>
                  <a:gd name="connsiteX12" fmla="*/ 593678 w 2736377"/>
                  <a:gd name="connsiteY12" fmla="*/ 784746 h 4387755"/>
                  <a:gd name="connsiteX13" fmla="*/ 648269 w 2736377"/>
                  <a:gd name="connsiteY13" fmla="*/ 859809 h 4387755"/>
                  <a:gd name="connsiteX14" fmla="*/ 675565 w 2736377"/>
                  <a:gd name="connsiteY14" fmla="*/ 968991 h 4387755"/>
                  <a:gd name="connsiteX15" fmla="*/ 682388 w 2736377"/>
                  <a:gd name="connsiteY15" fmla="*/ 1030406 h 4387755"/>
                  <a:gd name="connsiteX16" fmla="*/ 716508 w 2736377"/>
                  <a:gd name="connsiteY16" fmla="*/ 1105469 h 4387755"/>
                  <a:gd name="connsiteX17" fmla="*/ 818866 w 2736377"/>
                  <a:gd name="connsiteY17" fmla="*/ 1221475 h 4387755"/>
                  <a:gd name="connsiteX18" fmla="*/ 852986 w 2736377"/>
                  <a:gd name="connsiteY18" fmla="*/ 1357952 h 4387755"/>
                  <a:gd name="connsiteX19" fmla="*/ 852986 w 2736377"/>
                  <a:gd name="connsiteY19" fmla="*/ 1453487 h 4387755"/>
                  <a:gd name="connsiteX20" fmla="*/ 968991 w 2736377"/>
                  <a:gd name="connsiteY20" fmla="*/ 1528549 h 4387755"/>
                  <a:gd name="connsiteX21" fmla="*/ 996287 w 2736377"/>
                  <a:gd name="connsiteY21" fmla="*/ 1630908 h 4387755"/>
                  <a:gd name="connsiteX22" fmla="*/ 1003111 w 2736377"/>
                  <a:gd name="connsiteY22" fmla="*/ 1760561 h 4387755"/>
                  <a:gd name="connsiteX23" fmla="*/ 1037230 w 2736377"/>
                  <a:gd name="connsiteY23" fmla="*/ 1910687 h 4387755"/>
                  <a:gd name="connsiteX24" fmla="*/ 1003111 w 2736377"/>
                  <a:gd name="connsiteY24" fmla="*/ 2026693 h 4387755"/>
                  <a:gd name="connsiteX25" fmla="*/ 1398896 w 2736377"/>
                  <a:gd name="connsiteY25" fmla="*/ 2565779 h 4387755"/>
                  <a:gd name="connsiteX26" fmla="*/ 1630908 w 2736377"/>
                  <a:gd name="connsiteY26" fmla="*/ 2947917 h 4387755"/>
                  <a:gd name="connsiteX27" fmla="*/ 1774209 w 2736377"/>
                  <a:gd name="connsiteY27" fmla="*/ 2954740 h 4387755"/>
                  <a:gd name="connsiteX28" fmla="*/ 1781033 w 2736377"/>
                  <a:gd name="connsiteY28" fmla="*/ 3016155 h 4387755"/>
                  <a:gd name="connsiteX29" fmla="*/ 1821977 w 2736377"/>
                  <a:gd name="connsiteY29" fmla="*/ 2982036 h 4387755"/>
                  <a:gd name="connsiteX30" fmla="*/ 1869744 w 2736377"/>
                  <a:gd name="connsiteY30" fmla="*/ 3098042 h 4387755"/>
                  <a:gd name="connsiteX31" fmla="*/ 2074460 w 2736377"/>
                  <a:gd name="connsiteY31" fmla="*/ 3179929 h 4387755"/>
                  <a:gd name="connsiteX32" fmla="*/ 2156347 w 2736377"/>
                  <a:gd name="connsiteY32" fmla="*/ 3418764 h 4387755"/>
                  <a:gd name="connsiteX33" fmla="*/ 2231409 w 2736377"/>
                  <a:gd name="connsiteY33" fmla="*/ 3541594 h 4387755"/>
                  <a:gd name="connsiteX34" fmla="*/ 2272353 w 2736377"/>
                  <a:gd name="connsiteY34" fmla="*/ 3671248 h 4387755"/>
                  <a:gd name="connsiteX35" fmla="*/ 2381535 w 2736377"/>
                  <a:gd name="connsiteY35" fmla="*/ 3753134 h 4387755"/>
                  <a:gd name="connsiteX36" fmla="*/ 2463421 w 2736377"/>
                  <a:gd name="connsiteY36" fmla="*/ 3712191 h 4387755"/>
                  <a:gd name="connsiteX37" fmla="*/ 2463421 w 2736377"/>
                  <a:gd name="connsiteY37" fmla="*/ 3712191 h 4387755"/>
                  <a:gd name="connsiteX38" fmla="*/ 2463421 w 2736377"/>
                  <a:gd name="connsiteY38" fmla="*/ 3800902 h 4387755"/>
                  <a:gd name="connsiteX39" fmla="*/ 2463421 w 2736377"/>
                  <a:gd name="connsiteY39" fmla="*/ 3800902 h 4387755"/>
                  <a:gd name="connsiteX40" fmla="*/ 2524836 w 2736377"/>
                  <a:gd name="connsiteY40" fmla="*/ 3930555 h 4387755"/>
                  <a:gd name="connsiteX41" fmla="*/ 2531660 w 2736377"/>
                  <a:gd name="connsiteY41" fmla="*/ 4019266 h 4387755"/>
                  <a:gd name="connsiteX42" fmla="*/ 2579427 w 2736377"/>
                  <a:gd name="connsiteY42" fmla="*/ 4080681 h 4387755"/>
                  <a:gd name="connsiteX43" fmla="*/ 2634018 w 2736377"/>
                  <a:gd name="connsiteY43" fmla="*/ 4189863 h 4387755"/>
                  <a:gd name="connsiteX44" fmla="*/ 2688609 w 2736377"/>
                  <a:gd name="connsiteY44" fmla="*/ 4169391 h 4387755"/>
                  <a:gd name="connsiteX45" fmla="*/ 2736377 w 2736377"/>
                  <a:gd name="connsiteY45" fmla="*/ 4196687 h 4387755"/>
                  <a:gd name="connsiteX46" fmla="*/ 2613547 w 2736377"/>
                  <a:gd name="connsiteY46" fmla="*/ 4387755 h 4387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36377" h="4387755">
                    <a:moveTo>
                      <a:pt x="0" y="0"/>
                    </a:moveTo>
                    <a:lnTo>
                      <a:pt x="6824" y="81887"/>
                    </a:lnTo>
                    <a:lnTo>
                      <a:pt x="47768" y="136478"/>
                    </a:lnTo>
                    <a:lnTo>
                      <a:pt x="81887" y="204717"/>
                    </a:lnTo>
                    <a:lnTo>
                      <a:pt x="136478" y="272955"/>
                    </a:lnTo>
                    <a:lnTo>
                      <a:pt x="238836" y="293427"/>
                    </a:lnTo>
                    <a:lnTo>
                      <a:pt x="320723" y="382137"/>
                    </a:lnTo>
                    <a:lnTo>
                      <a:pt x="368490" y="457200"/>
                    </a:lnTo>
                    <a:lnTo>
                      <a:pt x="368490" y="545911"/>
                    </a:lnTo>
                    <a:cubicBezTo>
                      <a:pt x="390570" y="612151"/>
                      <a:pt x="369661" y="597676"/>
                      <a:pt x="402609" y="614149"/>
                    </a:cubicBezTo>
                    <a:lnTo>
                      <a:pt x="450377" y="627797"/>
                    </a:lnTo>
                    <a:lnTo>
                      <a:pt x="484496" y="655093"/>
                    </a:lnTo>
                    <a:lnTo>
                      <a:pt x="593678" y="784746"/>
                    </a:lnTo>
                    <a:lnTo>
                      <a:pt x="648269" y="859809"/>
                    </a:lnTo>
                    <a:lnTo>
                      <a:pt x="675565" y="968991"/>
                    </a:lnTo>
                    <a:lnTo>
                      <a:pt x="682388" y="1030406"/>
                    </a:lnTo>
                    <a:lnTo>
                      <a:pt x="716508" y="1105469"/>
                    </a:lnTo>
                    <a:lnTo>
                      <a:pt x="818866" y="1221475"/>
                    </a:lnTo>
                    <a:lnTo>
                      <a:pt x="852986" y="1357952"/>
                    </a:lnTo>
                    <a:lnTo>
                      <a:pt x="852986" y="1453487"/>
                    </a:lnTo>
                    <a:lnTo>
                      <a:pt x="968991" y="1528549"/>
                    </a:lnTo>
                    <a:lnTo>
                      <a:pt x="996287" y="1630908"/>
                    </a:lnTo>
                    <a:lnTo>
                      <a:pt x="1003111" y="1760561"/>
                    </a:lnTo>
                    <a:lnTo>
                      <a:pt x="1037230" y="1910687"/>
                    </a:lnTo>
                    <a:lnTo>
                      <a:pt x="1003111" y="2026693"/>
                    </a:lnTo>
                    <a:lnTo>
                      <a:pt x="1398896" y="2565779"/>
                    </a:lnTo>
                    <a:lnTo>
                      <a:pt x="1630908" y="2947917"/>
                    </a:lnTo>
                    <a:lnTo>
                      <a:pt x="1774209" y="2954740"/>
                    </a:lnTo>
                    <a:lnTo>
                      <a:pt x="1781033" y="3016155"/>
                    </a:lnTo>
                    <a:lnTo>
                      <a:pt x="1821977" y="2982036"/>
                    </a:lnTo>
                    <a:lnTo>
                      <a:pt x="1869744" y="3098042"/>
                    </a:lnTo>
                    <a:lnTo>
                      <a:pt x="2074460" y="3179929"/>
                    </a:lnTo>
                    <a:lnTo>
                      <a:pt x="2156347" y="3418764"/>
                    </a:lnTo>
                    <a:lnTo>
                      <a:pt x="2231409" y="3541594"/>
                    </a:lnTo>
                    <a:lnTo>
                      <a:pt x="2272353" y="3671248"/>
                    </a:lnTo>
                    <a:lnTo>
                      <a:pt x="2381535" y="3753134"/>
                    </a:lnTo>
                    <a:lnTo>
                      <a:pt x="2463421" y="3712191"/>
                    </a:lnTo>
                    <a:lnTo>
                      <a:pt x="2463421" y="3712191"/>
                    </a:lnTo>
                    <a:lnTo>
                      <a:pt x="2463421" y="3800902"/>
                    </a:lnTo>
                    <a:lnTo>
                      <a:pt x="2463421" y="3800902"/>
                    </a:lnTo>
                    <a:lnTo>
                      <a:pt x="2524836" y="3930555"/>
                    </a:lnTo>
                    <a:lnTo>
                      <a:pt x="2531660" y="4019266"/>
                    </a:lnTo>
                    <a:lnTo>
                      <a:pt x="2579427" y="4080681"/>
                    </a:lnTo>
                    <a:lnTo>
                      <a:pt x="2634018" y="4189863"/>
                    </a:lnTo>
                    <a:lnTo>
                      <a:pt x="2688609" y="4169391"/>
                    </a:lnTo>
                    <a:lnTo>
                      <a:pt x="2736377" y="4196687"/>
                    </a:lnTo>
                    <a:lnTo>
                      <a:pt x="2613547" y="4387755"/>
                    </a:lnTo>
                  </a:path>
                </a:pathLst>
              </a:custGeom>
              <a:noFill/>
              <a:ln w="635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4" name="Elipse 77"/>
              <p:cNvSpPr/>
              <p:nvPr/>
            </p:nvSpPr>
            <p:spPr>
              <a:xfrm>
                <a:off x="6850854" y="1405778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5" name="Elipse 78"/>
              <p:cNvSpPr/>
              <p:nvPr/>
            </p:nvSpPr>
            <p:spPr>
              <a:xfrm>
                <a:off x="6943881" y="1718751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6" name="Elipse 79"/>
              <p:cNvSpPr/>
              <p:nvPr/>
            </p:nvSpPr>
            <p:spPr>
              <a:xfrm>
                <a:off x="7240702" y="1879098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7" name="Elipse 80"/>
              <p:cNvSpPr/>
              <p:nvPr/>
            </p:nvSpPr>
            <p:spPr>
              <a:xfrm>
                <a:off x="7626281" y="2874739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8" name="Elipse 81"/>
              <p:cNvSpPr/>
              <p:nvPr/>
            </p:nvSpPr>
            <p:spPr>
              <a:xfrm>
                <a:off x="7786374" y="3276479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39" name="Elipse 82"/>
              <p:cNvSpPr/>
              <p:nvPr/>
            </p:nvSpPr>
            <p:spPr>
              <a:xfrm>
                <a:off x="9098857" y="4482180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40" name="Elipse 84"/>
              <p:cNvSpPr/>
              <p:nvPr/>
            </p:nvSpPr>
            <p:spPr>
              <a:xfrm>
                <a:off x="9187445" y="5592586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  <p:sp>
            <p:nvSpPr>
              <p:cNvPr id="41" name="Elipse 83"/>
              <p:cNvSpPr/>
              <p:nvPr/>
            </p:nvSpPr>
            <p:spPr>
              <a:xfrm>
                <a:off x="8715057" y="4592822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4900" dirty="0"/>
              </a:p>
            </p:txBody>
          </p:sp>
        </p:grpSp>
        <p:sp>
          <p:nvSpPr>
            <p:cNvPr id="25" name="46 Forma libre"/>
            <p:cNvSpPr/>
            <p:nvPr/>
          </p:nvSpPr>
          <p:spPr>
            <a:xfrm>
              <a:off x="21079326" y="5149516"/>
              <a:ext cx="10984144" cy="17517979"/>
            </a:xfrm>
            <a:custGeom>
              <a:avLst/>
              <a:gdLst>
                <a:gd name="connsiteX0" fmla="*/ 0 w 10984144"/>
                <a:gd name="connsiteY0" fmla="*/ 0 h 17517979"/>
                <a:gd name="connsiteX1" fmla="*/ 192506 w 10984144"/>
                <a:gd name="connsiteY1" fmla="*/ 288758 h 17517979"/>
                <a:gd name="connsiteX2" fmla="*/ 240632 w 10984144"/>
                <a:gd name="connsiteY2" fmla="*/ 433137 h 17517979"/>
                <a:gd name="connsiteX3" fmla="*/ 529390 w 10984144"/>
                <a:gd name="connsiteY3" fmla="*/ 625642 h 17517979"/>
                <a:gd name="connsiteX4" fmla="*/ 770021 w 10984144"/>
                <a:gd name="connsiteY4" fmla="*/ 962526 h 17517979"/>
                <a:gd name="connsiteX5" fmla="*/ 1058779 w 10984144"/>
                <a:gd name="connsiteY5" fmla="*/ 1203158 h 17517979"/>
                <a:gd name="connsiteX6" fmla="*/ 1203158 w 10984144"/>
                <a:gd name="connsiteY6" fmla="*/ 1299410 h 17517979"/>
                <a:gd name="connsiteX7" fmla="*/ 1299411 w 10984144"/>
                <a:gd name="connsiteY7" fmla="*/ 1588168 h 17517979"/>
                <a:gd name="connsiteX8" fmla="*/ 1395663 w 10984144"/>
                <a:gd name="connsiteY8" fmla="*/ 1732547 h 17517979"/>
                <a:gd name="connsiteX9" fmla="*/ 1588169 w 10984144"/>
                <a:gd name="connsiteY9" fmla="*/ 2165684 h 17517979"/>
                <a:gd name="connsiteX10" fmla="*/ 1780674 w 10984144"/>
                <a:gd name="connsiteY10" fmla="*/ 2406316 h 17517979"/>
                <a:gd name="connsiteX11" fmla="*/ 1973179 w 10984144"/>
                <a:gd name="connsiteY11" fmla="*/ 2646947 h 17517979"/>
                <a:gd name="connsiteX12" fmla="*/ 2021306 w 10984144"/>
                <a:gd name="connsiteY12" fmla="*/ 2791326 h 17517979"/>
                <a:gd name="connsiteX13" fmla="*/ 2069432 w 10984144"/>
                <a:gd name="connsiteY13" fmla="*/ 2983831 h 17517979"/>
                <a:gd name="connsiteX14" fmla="*/ 2358190 w 10984144"/>
                <a:gd name="connsiteY14" fmla="*/ 3176337 h 17517979"/>
                <a:gd name="connsiteX15" fmla="*/ 2550695 w 10984144"/>
                <a:gd name="connsiteY15" fmla="*/ 3753852 h 17517979"/>
                <a:gd name="connsiteX16" fmla="*/ 2598821 w 10984144"/>
                <a:gd name="connsiteY16" fmla="*/ 3898231 h 17517979"/>
                <a:gd name="connsiteX17" fmla="*/ 2791327 w 10984144"/>
                <a:gd name="connsiteY17" fmla="*/ 4186989 h 17517979"/>
                <a:gd name="connsiteX18" fmla="*/ 2935706 w 10984144"/>
                <a:gd name="connsiteY18" fmla="*/ 4716379 h 17517979"/>
                <a:gd name="connsiteX19" fmla="*/ 2983832 w 10984144"/>
                <a:gd name="connsiteY19" fmla="*/ 4860758 h 17517979"/>
                <a:gd name="connsiteX20" fmla="*/ 3128211 w 10984144"/>
                <a:gd name="connsiteY20" fmla="*/ 4908884 h 17517979"/>
                <a:gd name="connsiteX21" fmla="*/ 3272590 w 10984144"/>
                <a:gd name="connsiteY21" fmla="*/ 5053263 h 17517979"/>
                <a:gd name="connsiteX22" fmla="*/ 3368842 w 10984144"/>
                <a:gd name="connsiteY22" fmla="*/ 5534526 h 17517979"/>
                <a:gd name="connsiteX23" fmla="*/ 3416969 w 10984144"/>
                <a:gd name="connsiteY23" fmla="*/ 5678905 h 17517979"/>
                <a:gd name="connsiteX24" fmla="*/ 3561348 w 10984144"/>
                <a:gd name="connsiteY24" fmla="*/ 5775158 h 17517979"/>
                <a:gd name="connsiteX25" fmla="*/ 3657600 w 10984144"/>
                <a:gd name="connsiteY25" fmla="*/ 5919537 h 17517979"/>
                <a:gd name="connsiteX26" fmla="*/ 3801979 w 10984144"/>
                <a:gd name="connsiteY26" fmla="*/ 5967663 h 17517979"/>
                <a:gd name="connsiteX27" fmla="*/ 3994485 w 10984144"/>
                <a:gd name="connsiteY27" fmla="*/ 6400800 h 17517979"/>
                <a:gd name="connsiteX28" fmla="*/ 4138863 w 10984144"/>
                <a:gd name="connsiteY28" fmla="*/ 6497052 h 17517979"/>
                <a:gd name="connsiteX29" fmla="*/ 4138863 w 10984144"/>
                <a:gd name="connsiteY29" fmla="*/ 8229600 h 17517979"/>
                <a:gd name="connsiteX30" fmla="*/ 4186990 w 10984144"/>
                <a:gd name="connsiteY30" fmla="*/ 8470231 h 17517979"/>
                <a:gd name="connsiteX31" fmla="*/ 4475748 w 10984144"/>
                <a:gd name="connsiteY31" fmla="*/ 8566484 h 17517979"/>
                <a:gd name="connsiteX32" fmla="*/ 4716379 w 10984144"/>
                <a:gd name="connsiteY32" fmla="*/ 8951495 h 17517979"/>
                <a:gd name="connsiteX33" fmla="*/ 4908885 w 10984144"/>
                <a:gd name="connsiteY33" fmla="*/ 9240252 h 17517979"/>
                <a:gd name="connsiteX34" fmla="*/ 4957011 w 10984144"/>
                <a:gd name="connsiteY34" fmla="*/ 9384631 h 17517979"/>
                <a:gd name="connsiteX35" fmla="*/ 5245769 w 10984144"/>
                <a:gd name="connsiteY35" fmla="*/ 9817768 h 17517979"/>
                <a:gd name="connsiteX36" fmla="*/ 5342021 w 10984144"/>
                <a:gd name="connsiteY36" fmla="*/ 9962147 h 17517979"/>
                <a:gd name="connsiteX37" fmla="*/ 5582653 w 10984144"/>
                <a:gd name="connsiteY37" fmla="*/ 10395284 h 17517979"/>
                <a:gd name="connsiteX38" fmla="*/ 5727032 w 10984144"/>
                <a:gd name="connsiteY38" fmla="*/ 10491537 h 17517979"/>
                <a:gd name="connsiteX39" fmla="*/ 5775158 w 10984144"/>
                <a:gd name="connsiteY39" fmla="*/ 10635916 h 17517979"/>
                <a:gd name="connsiteX40" fmla="*/ 5919537 w 10984144"/>
                <a:gd name="connsiteY40" fmla="*/ 10732168 h 17517979"/>
                <a:gd name="connsiteX41" fmla="*/ 6015790 w 10984144"/>
                <a:gd name="connsiteY41" fmla="*/ 10876547 h 17517979"/>
                <a:gd name="connsiteX42" fmla="*/ 6208295 w 10984144"/>
                <a:gd name="connsiteY42" fmla="*/ 11165305 h 17517979"/>
                <a:gd name="connsiteX43" fmla="*/ 6448927 w 10984144"/>
                <a:gd name="connsiteY43" fmla="*/ 11405937 h 17517979"/>
                <a:gd name="connsiteX44" fmla="*/ 6689558 w 10984144"/>
                <a:gd name="connsiteY44" fmla="*/ 11646568 h 17517979"/>
                <a:gd name="connsiteX45" fmla="*/ 6785811 w 10984144"/>
                <a:gd name="connsiteY45" fmla="*/ 11790947 h 17517979"/>
                <a:gd name="connsiteX46" fmla="*/ 7074569 w 10984144"/>
                <a:gd name="connsiteY46" fmla="*/ 11839073 h 17517979"/>
                <a:gd name="connsiteX47" fmla="*/ 7363327 w 10984144"/>
                <a:gd name="connsiteY47" fmla="*/ 12031579 h 17517979"/>
                <a:gd name="connsiteX48" fmla="*/ 7411453 w 10984144"/>
                <a:gd name="connsiteY48" fmla="*/ 12175958 h 17517979"/>
                <a:gd name="connsiteX49" fmla="*/ 7507706 w 10984144"/>
                <a:gd name="connsiteY49" fmla="*/ 12320337 h 17517979"/>
                <a:gd name="connsiteX50" fmla="*/ 7652085 w 10984144"/>
                <a:gd name="connsiteY50" fmla="*/ 12416589 h 17517979"/>
                <a:gd name="connsiteX51" fmla="*/ 7940842 w 10984144"/>
                <a:gd name="connsiteY51" fmla="*/ 12512842 h 17517979"/>
                <a:gd name="connsiteX52" fmla="*/ 8325853 w 10984144"/>
                <a:gd name="connsiteY52" fmla="*/ 12849726 h 17517979"/>
                <a:gd name="connsiteX53" fmla="*/ 8422106 w 10984144"/>
                <a:gd name="connsiteY53" fmla="*/ 12994105 h 17517979"/>
                <a:gd name="connsiteX54" fmla="*/ 8614611 w 10984144"/>
                <a:gd name="connsiteY54" fmla="*/ 13571621 h 17517979"/>
                <a:gd name="connsiteX55" fmla="*/ 8758990 w 10984144"/>
                <a:gd name="connsiteY55" fmla="*/ 13860379 h 17517979"/>
                <a:gd name="connsiteX56" fmla="*/ 8855242 w 10984144"/>
                <a:gd name="connsiteY56" fmla="*/ 14004758 h 17517979"/>
                <a:gd name="connsiteX57" fmla="*/ 8903369 w 10984144"/>
                <a:gd name="connsiteY57" fmla="*/ 14149137 h 17517979"/>
                <a:gd name="connsiteX58" fmla="*/ 9047748 w 10984144"/>
                <a:gd name="connsiteY58" fmla="*/ 14293516 h 17517979"/>
                <a:gd name="connsiteX59" fmla="*/ 9095874 w 10984144"/>
                <a:gd name="connsiteY59" fmla="*/ 14437895 h 17517979"/>
                <a:gd name="connsiteX60" fmla="*/ 9144000 w 10984144"/>
                <a:gd name="connsiteY60" fmla="*/ 14630400 h 17517979"/>
                <a:gd name="connsiteX61" fmla="*/ 9288379 w 10984144"/>
                <a:gd name="connsiteY61" fmla="*/ 14774779 h 17517979"/>
                <a:gd name="connsiteX62" fmla="*/ 9962148 w 10984144"/>
                <a:gd name="connsiteY62" fmla="*/ 14919158 h 17517979"/>
                <a:gd name="connsiteX63" fmla="*/ 9865895 w 10984144"/>
                <a:gd name="connsiteY63" fmla="*/ 15111663 h 17517979"/>
                <a:gd name="connsiteX64" fmla="*/ 9962148 w 10984144"/>
                <a:gd name="connsiteY64" fmla="*/ 15448547 h 17517979"/>
                <a:gd name="connsiteX65" fmla="*/ 10106527 w 10984144"/>
                <a:gd name="connsiteY65" fmla="*/ 15496673 h 17517979"/>
                <a:gd name="connsiteX66" fmla="*/ 10250906 w 10984144"/>
                <a:gd name="connsiteY66" fmla="*/ 15977937 h 17517979"/>
                <a:gd name="connsiteX67" fmla="*/ 10299032 w 10984144"/>
                <a:gd name="connsiteY67" fmla="*/ 16170442 h 17517979"/>
                <a:gd name="connsiteX68" fmla="*/ 10491537 w 10984144"/>
                <a:gd name="connsiteY68" fmla="*/ 16603579 h 17517979"/>
                <a:gd name="connsiteX69" fmla="*/ 10635916 w 10984144"/>
                <a:gd name="connsiteY69" fmla="*/ 16699831 h 17517979"/>
                <a:gd name="connsiteX70" fmla="*/ 10876548 w 10984144"/>
                <a:gd name="connsiteY70" fmla="*/ 16747958 h 17517979"/>
                <a:gd name="connsiteX71" fmla="*/ 10972800 w 10984144"/>
                <a:gd name="connsiteY71" fmla="*/ 16892337 h 17517979"/>
                <a:gd name="connsiteX72" fmla="*/ 10828421 w 10984144"/>
                <a:gd name="connsiteY72" fmla="*/ 16988589 h 17517979"/>
                <a:gd name="connsiteX73" fmla="*/ 10732169 w 10984144"/>
                <a:gd name="connsiteY73" fmla="*/ 17277347 h 17517979"/>
                <a:gd name="connsiteX74" fmla="*/ 10684042 w 10984144"/>
                <a:gd name="connsiteY74" fmla="*/ 17517979 h 175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984144" h="17517979">
                  <a:moveTo>
                    <a:pt x="0" y="0"/>
                  </a:moveTo>
                  <a:cubicBezTo>
                    <a:pt x="64169" y="96253"/>
                    <a:pt x="155925" y="179013"/>
                    <a:pt x="192506" y="288758"/>
                  </a:cubicBezTo>
                  <a:cubicBezTo>
                    <a:pt x="208548" y="336884"/>
                    <a:pt x="204761" y="397266"/>
                    <a:pt x="240632" y="433137"/>
                  </a:cubicBezTo>
                  <a:cubicBezTo>
                    <a:pt x="322431" y="514936"/>
                    <a:pt x="529390" y="625642"/>
                    <a:pt x="529390" y="625642"/>
                  </a:cubicBezTo>
                  <a:cubicBezTo>
                    <a:pt x="641684" y="962526"/>
                    <a:pt x="529389" y="882316"/>
                    <a:pt x="770021" y="962526"/>
                  </a:cubicBezTo>
                  <a:cubicBezTo>
                    <a:pt x="1128493" y="1201508"/>
                    <a:pt x="688214" y="894355"/>
                    <a:pt x="1058779" y="1203158"/>
                  </a:cubicBezTo>
                  <a:cubicBezTo>
                    <a:pt x="1103213" y="1240187"/>
                    <a:pt x="1155032" y="1267326"/>
                    <a:pt x="1203158" y="1299410"/>
                  </a:cubicBezTo>
                  <a:cubicBezTo>
                    <a:pt x="1235242" y="1395663"/>
                    <a:pt x="1243132" y="1503749"/>
                    <a:pt x="1299411" y="1588168"/>
                  </a:cubicBezTo>
                  <a:cubicBezTo>
                    <a:pt x="1331495" y="1636294"/>
                    <a:pt x="1372172" y="1679692"/>
                    <a:pt x="1395663" y="1732547"/>
                  </a:cubicBezTo>
                  <a:cubicBezTo>
                    <a:pt x="1624747" y="2247987"/>
                    <a:pt x="1370338" y="1838939"/>
                    <a:pt x="1588169" y="2165684"/>
                  </a:cubicBezTo>
                  <a:cubicBezTo>
                    <a:pt x="1709135" y="2528584"/>
                    <a:pt x="1531890" y="2095335"/>
                    <a:pt x="1780674" y="2406316"/>
                  </a:cubicBezTo>
                  <a:cubicBezTo>
                    <a:pt x="2046340" y="2738399"/>
                    <a:pt x="1559412" y="2371104"/>
                    <a:pt x="1973179" y="2646947"/>
                  </a:cubicBezTo>
                  <a:cubicBezTo>
                    <a:pt x="1989221" y="2695073"/>
                    <a:pt x="2007369" y="2742548"/>
                    <a:pt x="2021306" y="2791326"/>
                  </a:cubicBezTo>
                  <a:cubicBezTo>
                    <a:pt x="2039477" y="2854924"/>
                    <a:pt x="2025876" y="2934053"/>
                    <a:pt x="2069432" y="2983831"/>
                  </a:cubicBezTo>
                  <a:cubicBezTo>
                    <a:pt x="2145609" y="3070890"/>
                    <a:pt x="2358190" y="3176337"/>
                    <a:pt x="2358190" y="3176337"/>
                  </a:cubicBezTo>
                  <a:lnTo>
                    <a:pt x="2550695" y="3753852"/>
                  </a:lnTo>
                  <a:cubicBezTo>
                    <a:pt x="2566737" y="3801978"/>
                    <a:pt x="2570681" y="3856021"/>
                    <a:pt x="2598821" y="3898231"/>
                  </a:cubicBezTo>
                  <a:lnTo>
                    <a:pt x="2791327" y="4186989"/>
                  </a:lnTo>
                  <a:cubicBezTo>
                    <a:pt x="2997819" y="4806468"/>
                    <a:pt x="2799657" y="4172186"/>
                    <a:pt x="2935706" y="4716379"/>
                  </a:cubicBezTo>
                  <a:cubicBezTo>
                    <a:pt x="2948010" y="4765594"/>
                    <a:pt x="2947961" y="4824887"/>
                    <a:pt x="2983832" y="4860758"/>
                  </a:cubicBezTo>
                  <a:cubicBezTo>
                    <a:pt x="3019703" y="4896629"/>
                    <a:pt x="3080085" y="4892842"/>
                    <a:pt x="3128211" y="4908884"/>
                  </a:cubicBezTo>
                  <a:cubicBezTo>
                    <a:pt x="3176337" y="4957010"/>
                    <a:pt x="3234837" y="4996633"/>
                    <a:pt x="3272590" y="5053263"/>
                  </a:cubicBezTo>
                  <a:cubicBezTo>
                    <a:pt x="3334720" y="5146458"/>
                    <a:pt x="3362438" y="5502504"/>
                    <a:pt x="3368842" y="5534526"/>
                  </a:cubicBezTo>
                  <a:cubicBezTo>
                    <a:pt x="3378791" y="5584271"/>
                    <a:pt x="3385278" y="5639292"/>
                    <a:pt x="3416969" y="5678905"/>
                  </a:cubicBezTo>
                  <a:cubicBezTo>
                    <a:pt x="3453102" y="5724071"/>
                    <a:pt x="3513222" y="5743074"/>
                    <a:pt x="3561348" y="5775158"/>
                  </a:cubicBezTo>
                  <a:cubicBezTo>
                    <a:pt x="3593432" y="5823284"/>
                    <a:pt x="3612434" y="5883404"/>
                    <a:pt x="3657600" y="5919537"/>
                  </a:cubicBezTo>
                  <a:cubicBezTo>
                    <a:pt x="3697213" y="5951228"/>
                    <a:pt x="3772493" y="5926383"/>
                    <a:pt x="3801979" y="5967663"/>
                  </a:cubicBezTo>
                  <a:cubicBezTo>
                    <a:pt x="4040251" y="6301243"/>
                    <a:pt x="3771416" y="6177731"/>
                    <a:pt x="3994485" y="6400800"/>
                  </a:cubicBezTo>
                  <a:cubicBezTo>
                    <a:pt x="4035384" y="6441699"/>
                    <a:pt x="4090737" y="6464968"/>
                    <a:pt x="4138863" y="6497052"/>
                  </a:cubicBezTo>
                  <a:cubicBezTo>
                    <a:pt x="4359234" y="7158155"/>
                    <a:pt x="4138863" y="6441736"/>
                    <a:pt x="4138863" y="8229600"/>
                  </a:cubicBezTo>
                  <a:cubicBezTo>
                    <a:pt x="4138863" y="8311399"/>
                    <a:pt x="4129149" y="8412391"/>
                    <a:pt x="4186990" y="8470231"/>
                  </a:cubicBezTo>
                  <a:cubicBezTo>
                    <a:pt x="4258733" y="8541973"/>
                    <a:pt x="4475748" y="8566484"/>
                    <a:pt x="4475748" y="8566484"/>
                  </a:cubicBezTo>
                  <a:cubicBezTo>
                    <a:pt x="4590291" y="8910115"/>
                    <a:pt x="4487581" y="8798962"/>
                    <a:pt x="4716379" y="8951495"/>
                  </a:cubicBezTo>
                  <a:cubicBezTo>
                    <a:pt x="4780548" y="9047747"/>
                    <a:pt x="4872304" y="9130507"/>
                    <a:pt x="4908885" y="9240252"/>
                  </a:cubicBezTo>
                  <a:cubicBezTo>
                    <a:pt x="4924927" y="9288378"/>
                    <a:pt x="4932375" y="9340285"/>
                    <a:pt x="4957011" y="9384631"/>
                  </a:cubicBezTo>
                  <a:cubicBezTo>
                    <a:pt x="4957019" y="9384646"/>
                    <a:pt x="5197638" y="9745571"/>
                    <a:pt x="5245769" y="9817768"/>
                  </a:cubicBezTo>
                  <a:cubicBezTo>
                    <a:pt x="5277853" y="9865894"/>
                    <a:pt x="5323730" y="9907275"/>
                    <a:pt x="5342021" y="9962147"/>
                  </a:cubicBezTo>
                  <a:cubicBezTo>
                    <a:pt x="5392173" y="10112599"/>
                    <a:pt x="5440811" y="10300723"/>
                    <a:pt x="5582653" y="10395284"/>
                  </a:cubicBezTo>
                  <a:lnTo>
                    <a:pt x="5727032" y="10491537"/>
                  </a:lnTo>
                  <a:cubicBezTo>
                    <a:pt x="5743074" y="10539663"/>
                    <a:pt x="5743467" y="10596303"/>
                    <a:pt x="5775158" y="10635916"/>
                  </a:cubicBezTo>
                  <a:cubicBezTo>
                    <a:pt x="5811291" y="10681082"/>
                    <a:pt x="5878637" y="10691269"/>
                    <a:pt x="5919537" y="10732168"/>
                  </a:cubicBezTo>
                  <a:cubicBezTo>
                    <a:pt x="5960437" y="10773067"/>
                    <a:pt x="5983706" y="10828421"/>
                    <a:pt x="6015790" y="10876547"/>
                  </a:cubicBezTo>
                  <a:cubicBezTo>
                    <a:pt x="6100366" y="11130277"/>
                    <a:pt x="6008017" y="10924972"/>
                    <a:pt x="6208295" y="11165305"/>
                  </a:cubicBezTo>
                  <a:cubicBezTo>
                    <a:pt x="6408822" y="11405937"/>
                    <a:pt x="6184232" y="11229473"/>
                    <a:pt x="6448927" y="11405937"/>
                  </a:cubicBezTo>
                  <a:cubicBezTo>
                    <a:pt x="6705596" y="11790944"/>
                    <a:pt x="6368719" y="11325731"/>
                    <a:pt x="6689558" y="11646568"/>
                  </a:cubicBezTo>
                  <a:cubicBezTo>
                    <a:pt x="6730458" y="11687467"/>
                    <a:pt x="6734077" y="11765080"/>
                    <a:pt x="6785811" y="11790947"/>
                  </a:cubicBezTo>
                  <a:cubicBezTo>
                    <a:pt x="6873090" y="11834586"/>
                    <a:pt x="6978316" y="11823031"/>
                    <a:pt x="7074569" y="11839073"/>
                  </a:cubicBezTo>
                  <a:cubicBezTo>
                    <a:pt x="7184578" y="12169103"/>
                    <a:pt x="7014876" y="11799277"/>
                    <a:pt x="7363327" y="12031579"/>
                  </a:cubicBezTo>
                  <a:cubicBezTo>
                    <a:pt x="7405537" y="12059719"/>
                    <a:pt x="7388766" y="12130584"/>
                    <a:pt x="7411453" y="12175958"/>
                  </a:cubicBezTo>
                  <a:cubicBezTo>
                    <a:pt x="7437320" y="12227692"/>
                    <a:pt x="7466806" y="12279438"/>
                    <a:pt x="7507706" y="12320337"/>
                  </a:cubicBezTo>
                  <a:cubicBezTo>
                    <a:pt x="7548606" y="12361236"/>
                    <a:pt x="7599230" y="12393098"/>
                    <a:pt x="7652085" y="12416589"/>
                  </a:cubicBezTo>
                  <a:cubicBezTo>
                    <a:pt x="7744799" y="12457795"/>
                    <a:pt x="7940842" y="12512842"/>
                    <a:pt x="7940842" y="12512842"/>
                  </a:cubicBezTo>
                  <a:cubicBezTo>
                    <a:pt x="8170038" y="12856634"/>
                    <a:pt x="8021120" y="12773543"/>
                    <a:pt x="8325853" y="12849726"/>
                  </a:cubicBezTo>
                  <a:cubicBezTo>
                    <a:pt x="8357937" y="12897852"/>
                    <a:pt x="8409987" y="12937548"/>
                    <a:pt x="8422106" y="12994105"/>
                  </a:cubicBezTo>
                  <a:cubicBezTo>
                    <a:pt x="8551876" y="13599700"/>
                    <a:pt x="8280074" y="13460109"/>
                    <a:pt x="8614611" y="13571621"/>
                  </a:cubicBezTo>
                  <a:cubicBezTo>
                    <a:pt x="8890455" y="13985390"/>
                    <a:pt x="8559739" y="13461876"/>
                    <a:pt x="8758990" y="13860379"/>
                  </a:cubicBezTo>
                  <a:cubicBezTo>
                    <a:pt x="8784857" y="13912113"/>
                    <a:pt x="8829375" y="13953024"/>
                    <a:pt x="8855242" y="14004758"/>
                  </a:cubicBezTo>
                  <a:cubicBezTo>
                    <a:pt x="8877929" y="14050132"/>
                    <a:pt x="8875229" y="14106927"/>
                    <a:pt x="8903369" y="14149137"/>
                  </a:cubicBezTo>
                  <a:cubicBezTo>
                    <a:pt x="8941122" y="14205767"/>
                    <a:pt x="8999622" y="14245390"/>
                    <a:pt x="9047748" y="14293516"/>
                  </a:cubicBezTo>
                  <a:cubicBezTo>
                    <a:pt x="9063790" y="14341642"/>
                    <a:pt x="9081938" y="14389117"/>
                    <a:pt x="9095874" y="14437895"/>
                  </a:cubicBezTo>
                  <a:cubicBezTo>
                    <a:pt x="9114045" y="14501493"/>
                    <a:pt x="9111184" y="14572972"/>
                    <a:pt x="9144000" y="14630400"/>
                  </a:cubicBezTo>
                  <a:cubicBezTo>
                    <a:pt x="9177768" y="14689493"/>
                    <a:pt x="9228883" y="14741726"/>
                    <a:pt x="9288379" y="14774779"/>
                  </a:cubicBezTo>
                  <a:cubicBezTo>
                    <a:pt x="9487469" y="14885384"/>
                    <a:pt x="9747178" y="14892286"/>
                    <a:pt x="9962148" y="14919158"/>
                  </a:cubicBezTo>
                  <a:cubicBezTo>
                    <a:pt x="10102151" y="15339170"/>
                    <a:pt x="9982565" y="14819989"/>
                    <a:pt x="9865895" y="15111663"/>
                  </a:cubicBezTo>
                  <a:cubicBezTo>
                    <a:pt x="9865538" y="15112557"/>
                    <a:pt x="9939726" y="15426125"/>
                    <a:pt x="9962148" y="15448547"/>
                  </a:cubicBezTo>
                  <a:cubicBezTo>
                    <a:pt x="9998019" y="15484418"/>
                    <a:pt x="10058401" y="15480631"/>
                    <a:pt x="10106527" y="15496673"/>
                  </a:cubicBezTo>
                  <a:cubicBezTo>
                    <a:pt x="10218577" y="16281028"/>
                    <a:pt x="10063306" y="15540205"/>
                    <a:pt x="10250906" y="15977937"/>
                  </a:cubicBezTo>
                  <a:cubicBezTo>
                    <a:pt x="10276961" y="16038732"/>
                    <a:pt x="10280026" y="16107088"/>
                    <a:pt x="10299032" y="16170442"/>
                  </a:cubicBezTo>
                  <a:cubicBezTo>
                    <a:pt x="10339877" y="16306592"/>
                    <a:pt x="10381021" y="16493063"/>
                    <a:pt x="10491537" y="16603579"/>
                  </a:cubicBezTo>
                  <a:cubicBezTo>
                    <a:pt x="10532436" y="16644478"/>
                    <a:pt x="10581758" y="16679522"/>
                    <a:pt x="10635916" y="16699831"/>
                  </a:cubicBezTo>
                  <a:cubicBezTo>
                    <a:pt x="10712507" y="16728553"/>
                    <a:pt x="10796337" y="16731916"/>
                    <a:pt x="10876548" y="16747958"/>
                  </a:cubicBezTo>
                  <a:cubicBezTo>
                    <a:pt x="10908632" y="16796084"/>
                    <a:pt x="10984144" y="16835620"/>
                    <a:pt x="10972800" y="16892337"/>
                  </a:cubicBezTo>
                  <a:cubicBezTo>
                    <a:pt x="10961456" y="16949054"/>
                    <a:pt x="10859076" y="16939540"/>
                    <a:pt x="10828421" y="16988589"/>
                  </a:cubicBezTo>
                  <a:cubicBezTo>
                    <a:pt x="10774648" y="17074626"/>
                    <a:pt x="10764253" y="17181094"/>
                    <a:pt x="10732169" y="17277347"/>
                  </a:cubicBezTo>
                  <a:cubicBezTo>
                    <a:pt x="10673896" y="17452166"/>
                    <a:pt x="10684042" y="17370995"/>
                    <a:pt x="10684042" y="17517979"/>
                  </a:cubicBezTo>
                </a:path>
              </a:pathLst>
            </a:custGeom>
            <a:ln w="282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490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1849939" y="21633912"/>
            <a:ext cx="3646990" cy="2408690"/>
            <a:chOff x="1395664" y="15982609"/>
            <a:chExt cx="5837641" cy="3850105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95664" y="15982609"/>
              <a:ext cx="2983831" cy="3850105"/>
            </a:xfrm>
            <a:prstGeom prst="rect">
              <a:avLst/>
            </a:prstGeom>
          </p:spPr>
        </p:pic>
        <p:pic>
          <p:nvPicPr>
            <p:cNvPr id="52" name="Imagen 5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49474" y="15982609"/>
              <a:ext cx="2983831" cy="3850105"/>
            </a:xfrm>
            <a:prstGeom prst="rect">
              <a:avLst/>
            </a:prstGeom>
          </p:spPr>
        </p:pic>
      </p:grpSp>
      <p:sp>
        <p:nvSpPr>
          <p:cNvPr id="56" name="Rectángulo 8"/>
          <p:cNvSpPr/>
          <p:nvPr/>
        </p:nvSpPr>
        <p:spPr>
          <a:xfrm>
            <a:off x="0" y="27973627"/>
            <a:ext cx="42803763" cy="2301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CuadroTexto 6"/>
          <p:cNvSpPr txBox="1"/>
          <p:nvPr/>
        </p:nvSpPr>
        <p:spPr>
          <a:xfrm>
            <a:off x="27880754" y="28130901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59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1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62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3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4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5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6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7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8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69" name="Imagen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grpSp>
        <p:nvGrpSpPr>
          <p:cNvPr id="70" name="Grupo 3"/>
          <p:cNvGrpSpPr/>
          <p:nvPr/>
        </p:nvGrpSpPr>
        <p:grpSpPr>
          <a:xfrm>
            <a:off x="2002339" y="24738270"/>
            <a:ext cx="3646990" cy="2408690"/>
            <a:chOff x="1395664" y="15982609"/>
            <a:chExt cx="5837641" cy="3850105"/>
          </a:xfrm>
        </p:grpSpPr>
        <p:pic>
          <p:nvPicPr>
            <p:cNvPr id="71" name="Imagen 2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95664" y="15982609"/>
              <a:ext cx="2983831" cy="3850105"/>
            </a:xfrm>
            <a:prstGeom prst="rect">
              <a:avLst/>
            </a:prstGeom>
          </p:spPr>
        </p:pic>
        <p:pic>
          <p:nvPicPr>
            <p:cNvPr id="72" name="Imagen 5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49474" y="15982609"/>
              <a:ext cx="2983831" cy="3850105"/>
            </a:xfrm>
            <a:prstGeom prst="rect">
              <a:avLst/>
            </a:prstGeom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751430"/>
            <a:ext cx="22885030" cy="17920384"/>
          </a:xfrm>
          <a:prstGeom prst="rect">
            <a:avLst/>
          </a:prstGeom>
        </p:spPr>
      </p:pic>
      <p:sp>
        <p:nvSpPr>
          <p:cNvPr id="73" name="CuadroTexto 21"/>
          <p:cNvSpPr txBox="1"/>
          <p:nvPr/>
        </p:nvSpPr>
        <p:spPr>
          <a:xfrm>
            <a:off x="64520" y="596138"/>
            <a:ext cx="426369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0" b="1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¿PORQUE UNA </a:t>
            </a:r>
            <a:r>
              <a:rPr lang="es-ES" sz="10000" b="1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PLANTA </a:t>
            </a:r>
            <a:r>
              <a:rPr lang="es-ES" sz="10000" b="1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DE PROCESAMIENTO DE FRUTAS EN ANCON?</a:t>
            </a:r>
            <a:endParaRPr lang="es-ES" sz="10000" b="1" u="sng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895687" y="21658110"/>
            <a:ext cx="4794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8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De 15 a 29</a:t>
            </a:r>
          </a:p>
          <a:p>
            <a:pPr algn="ctr"/>
            <a:r>
              <a:rPr lang="es-PE" sz="8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52.61%</a:t>
            </a:r>
            <a:endParaRPr lang="es-PE" sz="8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4" name="73 CuadroTexto"/>
          <p:cNvSpPr txBox="1"/>
          <p:nvPr/>
        </p:nvSpPr>
        <p:spPr>
          <a:xfrm>
            <a:off x="5818778" y="24559767"/>
            <a:ext cx="4794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8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De 30 a 44</a:t>
            </a:r>
          </a:p>
          <a:p>
            <a:pPr algn="ctr"/>
            <a:r>
              <a:rPr lang="es-PE" sz="8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26,31</a:t>
            </a:r>
            <a:r>
              <a:rPr lang="es-PE" sz="8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endParaRPr lang="es-PE" sz="8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17775483"/>
              </p:ext>
            </p:extLst>
          </p:nvPr>
        </p:nvGraphicFramePr>
        <p:xfrm>
          <a:off x="11093633" y="21158490"/>
          <a:ext cx="11791397" cy="6108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486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-0 250-2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57200"/>
            <a:ext cx="42885452" cy="28381104"/>
          </a:xfrm>
          <a:prstGeom prst="rect">
            <a:avLst/>
          </a:prstGeom>
        </p:spPr>
      </p:pic>
      <p:grpSp>
        <p:nvGrpSpPr>
          <p:cNvPr id="22" name="Grupo 21"/>
          <p:cNvGrpSpPr/>
          <p:nvPr/>
        </p:nvGrpSpPr>
        <p:grpSpPr>
          <a:xfrm>
            <a:off x="20820185" y="6325443"/>
            <a:ext cx="2813538" cy="15755815"/>
            <a:chOff x="20820185" y="7631723"/>
            <a:chExt cx="2813538" cy="15755815"/>
          </a:xfrm>
        </p:grpSpPr>
        <p:sp>
          <p:nvSpPr>
            <p:cNvPr id="3" name="Forma libre 2"/>
            <p:cNvSpPr/>
            <p:nvPr/>
          </p:nvSpPr>
          <p:spPr>
            <a:xfrm>
              <a:off x="20820185" y="7631723"/>
              <a:ext cx="2813538" cy="2497015"/>
            </a:xfrm>
            <a:custGeom>
              <a:avLst/>
              <a:gdLst>
                <a:gd name="connsiteX0" fmla="*/ 0 w 2813538"/>
                <a:gd name="connsiteY0" fmla="*/ 2497015 h 2497015"/>
                <a:gd name="connsiteX1" fmla="*/ 422030 w 2813538"/>
                <a:gd name="connsiteY1" fmla="*/ 2497015 h 2497015"/>
                <a:gd name="connsiteX2" fmla="*/ 422030 w 2813538"/>
                <a:gd name="connsiteY2" fmla="*/ 246185 h 2497015"/>
                <a:gd name="connsiteX3" fmla="*/ 2813538 w 2813538"/>
                <a:gd name="connsiteY3" fmla="*/ 246185 h 2497015"/>
                <a:gd name="connsiteX4" fmla="*/ 2110153 w 2813538"/>
                <a:gd name="connsiteY4" fmla="*/ 0 h 24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3538" h="2497015">
                  <a:moveTo>
                    <a:pt x="0" y="2497015"/>
                  </a:moveTo>
                  <a:lnTo>
                    <a:pt x="422030" y="2497015"/>
                  </a:lnTo>
                  <a:lnTo>
                    <a:pt x="422030" y="246185"/>
                  </a:lnTo>
                  <a:lnTo>
                    <a:pt x="2813538" y="246185"/>
                  </a:lnTo>
                  <a:lnTo>
                    <a:pt x="2110153" y="0"/>
                  </a:lnTo>
                </a:path>
              </a:pathLst>
            </a:custGeom>
            <a:noFill/>
            <a:ln w="2921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Forma libre 3"/>
            <p:cNvSpPr/>
            <p:nvPr/>
          </p:nvSpPr>
          <p:spPr>
            <a:xfrm>
              <a:off x="21523569" y="10093569"/>
              <a:ext cx="1723293" cy="12766431"/>
            </a:xfrm>
            <a:custGeom>
              <a:avLst/>
              <a:gdLst>
                <a:gd name="connsiteX0" fmla="*/ 0 w 1723293"/>
                <a:gd name="connsiteY0" fmla="*/ 0 h 12766431"/>
                <a:gd name="connsiteX1" fmla="*/ 386862 w 1723293"/>
                <a:gd name="connsiteY1" fmla="*/ 0 h 12766431"/>
                <a:gd name="connsiteX2" fmla="*/ 386862 w 1723293"/>
                <a:gd name="connsiteY2" fmla="*/ 12766431 h 12766431"/>
                <a:gd name="connsiteX3" fmla="*/ 1723293 w 1723293"/>
                <a:gd name="connsiteY3" fmla="*/ 12766431 h 12766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3293" h="12766431">
                  <a:moveTo>
                    <a:pt x="0" y="0"/>
                  </a:moveTo>
                  <a:lnTo>
                    <a:pt x="386862" y="0"/>
                  </a:lnTo>
                  <a:lnTo>
                    <a:pt x="386862" y="12766431"/>
                  </a:lnTo>
                  <a:lnTo>
                    <a:pt x="1723293" y="12766431"/>
                  </a:lnTo>
                </a:path>
              </a:pathLst>
            </a:custGeom>
            <a:noFill/>
            <a:ln w="2921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Forma libre 4"/>
            <p:cNvSpPr/>
            <p:nvPr/>
          </p:nvSpPr>
          <p:spPr>
            <a:xfrm>
              <a:off x="22226954" y="22789662"/>
              <a:ext cx="914400" cy="597876"/>
            </a:xfrm>
            <a:custGeom>
              <a:avLst/>
              <a:gdLst>
                <a:gd name="connsiteX0" fmla="*/ 0 w 914400"/>
                <a:gd name="connsiteY0" fmla="*/ 0 h 597876"/>
                <a:gd name="connsiteX1" fmla="*/ 0 w 914400"/>
                <a:gd name="connsiteY1" fmla="*/ 597876 h 597876"/>
                <a:gd name="connsiteX2" fmla="*/ 914400 w 914400"/>
                <a:gd name="connsiteY2" fmla="*/ 597876 h 59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597876">
                  <a:moveTo>
                    <a:pt x="0" y="0"/>
                  </a:moveTo>
                  <a:lnTo>
                    <a:pt x="0" y="597876"/>
                  </a:lnTo>
                  <a:lnTo>
                    <a:pt x="914400" y="597876"/>
                  </a:lnTo>
                </a:path>
              </a:pathLst>
            </a:custGeom>
            <a:noFill/>
            <a:ln w="2540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Forma libre 19"/>
            <p:cNvSpPr/>
            <p:nvPr/>
          </p:nvSpPr>
          <p:spPr>
            <a:xfrm>
              <a:off x="21070276" y="13097022"/>
              <a:ext cx="1617785" cy="0"/>
            </a:xfrm>
            <a:custGeom>
              <a:avLst/>
              <a:gdLst>
                <a:gd name="connsiteX0" fmla="*/ 0 w 1617785"/>
                <a:gd name="connsiteY0" fmla="*/ 0 h 0"/>
                <a:gd name="connsiteX1" fmla="*/ 1617785 w 161778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7785">
                  <a:moveTo>
                    <a:pt x="0" y="0"/>
                  </a:moveTo>
                  <a:lnTo>
                    <a:pt x="1617785" y="0"/>
                  </a:lnTo>
                </a:path>
              </a:pathLst>
            </a:custGeom>
            <a:noFill/>
            <a:ln w="2540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Forma libre 20"/>
            <p:cNvSpPr/>
            <p:nvPr/>
          </p:nvSpPr>
          <p:spPr>
            <a:xfrm>
              <a:off x="21036409" y="13994489"/>
              <a:ext cx="1617785" cy="0"/>
            </a:xfrm>
            <a:custGeom>
              <a:avLst/>
              <a:gdLst>
                <a:gd name="connsiteX0" fmla="*/ 0 w 1617785"/>
                <a:gd name="connsiteY0" fmla="*/ 0 h 0"/>
                <a:gd name="connsiteX1" fmla="*/ 1617785 w 161778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7785">
                  <a:moveTo>
                    <a:pt x="0" y="0"/>
                  </a:moveTo>
                  <a:lnTo>
                    <a:pt x="1617785" y="0"/>
                  </a:lnTo>
                </a:path>
              </a:pathLst>
            </a:custGeom>
            <a:noFill/>
            <a:ln w="2540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9" name="Grupo 8"/>
          <p:cNvGrpSpPr/>
          <p:nvPr/>
        </p:nvGrpSpPr>
        <p:grpSpPr>
          <a:xfrm rot="2715181">
            <a:off x="38385983" y="3060638"/>
            <a:ext cx="5363159" cy="1743516"/>
            <a:chOff x="7045609" y="464436"/>
            <a:chExt cx="2005436" cy="651950"/>
          </a:xfrm>
        </p:grpSpPr>
        <p:sp>
          <p:nvSpPr>
            <p:cNvPr id="10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11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14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6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8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9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3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4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5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6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7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2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FLUJO PERSONAL - TRANSPORTE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0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1" name="Grupo 30"/>
          <p:cNvGrpSpPr/>
          <p:nvPr/>
        </p:nvGrpSpPr>
        <p:grpSpPr>
          <a:xfrm>
            <a:off x="33941721" y="16127132"/>
            <a:ext cx="8023846" cy="2954655"/>
            <a:chOff x="685800" y="3207418"/>
            <a:chExt cx="8023846" cy="2954655"/>
          </a:xfrm>
        </p:grpSpPr>
        <p:sp>
          <p:nvSpPr>
            <p:cNvPr id="32" name="CuadroTexto 31"/>
            <p:cNvSpPr txBox="1"/>
            <p:nvPr/>
          </p:nvSpPr>
          <p:spPr>
            <a:xfrm>
              <a:off x="2324716" y="3207418"/>
              <a:ext cx="6384930" cy="2954655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PERSONAL ADMINISTRATIVO</a:t>
              </a:r>
            </a:p>
          </p:txBody>
        </p:sp>
        <p:cxnSp>
          <p:nvCxnSpPr>
            <p:cNvPr id="33" name="Conector recto 32"/>
            <p:cNvCxnSpPr/>
            <p:nvPr/>
          </p:nvCxnSpPr>
          <p:spPr>
            <a:xfrm>
              <a:off x="685800" y="5293816"/>
              <a:ext cx="1257300" cy="21134"/>
            </a:xfrm>
            <a:prstGeom prst="line">
              <a:avLst/>
            </a:prstGeom>
            <a:ln w="2540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2397048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42803762" cy="27611000"/>
          </a:xfrm>
          <a:prstGeom prst="rect">
            <a:avLst/>
          </a:prstGeom>
        </p:spPr>
      </p:pic>
      <p:sp>
        <p:nvSpPr>
          <p:cNvPr id="2" name="Forma libre 1"/>
          <p:cNvSpPr/>
          <p:nvPr/>
        </p:nvSpPr>
        <p:spPr>
          <a:xfrm>
            <a:off x="10081846" y="11380032"/>
            <a:ext cx="5533292" cy="2687659"/>
          </a:xfrm>
          <a:custGeom>
            <a:avLst/>
            <a:gdLst>
              <a:gd name="connsiteX0" fmla="*/ 0 w 5533292"/>
              <a:gd name="connsiteY0" fmla="*/ 3141784 h 3165230"/>
              <a:gd name="connsiteX1" fmla="*/ 4267200 w 5533292"/>
              <a:gd name="connsiteY1" fmla="*/ 3165230 h 3165230"/>
              <a:gd name="connsiteX2" fmla="*/ 4267200 w 5533292"/>
              <a:gd name="connsiteY2" fmla="*/ 0 h 3165230"/>
              <a:gd name="connsiteX3" fmla="*/ 5533292 w 5533292"/>
              <a:gd name="connsiteY3" fmla="*/ 0 h 3165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3292" h="3165230">
                <a:moveTo>
                  <a:pt x="0" y="3141784"/>
                </a:moveTo>
                <a:lnTo>
                  <a:pt x="4267200" y="3165230"/>
                </a:lnTo>
                <a:lnTo>
                  <a:pt x="4267200" y="0"/>
                </a:lnTo>
                <a:lnTo>
                  <a:pt x="5533292" y="0"/>
                </a:lnTo>
              </a:path>
            </a:pathLst>
          </a:custGeom>
          <a:noFill/>
          <a:ln w="254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orma libre 2"/>
          <p:cNvSpPr/>
          <p:nvPr/>
        </p:nvSpPr>
        <p:spPr>
          <a:xfrm>
            <a:off x="14349046" y="13692556"/>
            <a:ext cx="1336431" cy="773723"/>
          </a:xfrm>
          <a:custGeom>
            <a:avLst/>
            <a:gdLst>
              <a:gd name="connsiteX0" fmla="*/ 0 w 1336431"/>
              <a:gd name="connsiteY0" fmla="*/ 0 h 773723"/>
              <a:gd name="connsiteX1" fmla="*/ 0 w 1336431"/>
              <a:gd name="connsiteY1" fmla="*/ 773723 h 773723"/>
              <a:gd name="connsiteX2" fmla="*/ 1336431 w 1336431"/>
              <a:gd name="connsiteY2" fmla="*/ 773723 h 773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6431" h="773723">
                <a:moveTo>
                  <a:pt x="0" y="0"/>
                </a:moveTo>
                <a:lnTo>
                  <a:pt x="0" y="773723"/>
                </a:lnTo>
                <a:lnTo>
                  <a:pt x="1336431" y="773723"/>
                </a:lnTo>
              </a:path>
            </a:pathLst>
          </a:custGeom>
          <a:noFill/>
          <a:ln w="254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orma libre 3"/>
          <p:cNvSpPr/>
          <p:nvPr/>
        </p:nvSpPr>
        <p:spPr>
          <a:xfrm>
            <a:off x="14806245" y="10981444"/>
            <a:ext cx="422031" cy="797170"/>
          </a:xfrm>
          <a:custGeom>
            <a:avLst/>
            <a:gdLst>
              <a:gd name="connsiteX0" fmla="*/ 0 w 422031"/>
              <a:gd name="connsiteY0" fmla="*/ 0 h 797170"/>
              <a:gd name="connsiteX1" fmla="*/ 422031 w 422031"/>
              <a:gd name="connsiteY1" fmla="*/ 422031 h 797170"/>
              <a:gd name="connsiteX2" fmla="*/ 46892 w 422031"/>
              <a:gd name="connsiteY2" fmla="*/ 797170 h 79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031" h="797170">
                <a:moveTo>
                  <a:pt x="0" y="0"/>
                </a:moveTo>
                <a:lnTo>
                  <a:pt x="422031" y="422031"/>
                </a:lnTo>
                <a:lnTo>
                  <a:pt x="46892" y="797170"/>
                </a:lnTo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C000"/>
              </a:solidFill>
            </a:endParaRPr>
          </a:p>
        </p:txBody>
      </p:sp>
      <p:sp>
        <p:nvSpPr>
          <p:cNvPr id="20" name="Forma libre 19"/>
          <p:cNvSpPr/>
          <p:nvPr/>
        </p:nvSpPr>
        <p:spPr>
          <a:xfrm>
            <a:off x="14806245" y="14091138"/>
            <a:ext cx="422031" cy="797170"/>
          </a:xfrm>
          <a:custGeom>
            <a:avLst/>
            <a:gdLst>
              <a:gd name="connsiteX0" fmla="*/ 0 w 422031"/>
              <a:gd name="connsiteY0" fmla="*/ 0 h 797170"/>
              <a:gd name="connsiteX1" fmla="*/ 422031 w 422031"/>
              <a:gd name="connsiteY1" fmla="*/ 422031 h 797170"/>
              <a:gd name="connsiteX2" fmla="*/ 46892 w 422031"/>
              <a:gd name="connsiteY2" fmla="*/ 797170 h 79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031" h="797170">
                <a:moveTo>
                  <a:pt x="0" y="0"/>
                </a:moveTo>
                <a:lnTo>
                  <a:pt x="422031" y="422031"/>
                </a:lnTo>
                <a:lnTo>
                  <a:pt x="46892" y="797170"/>
                </a:lnTo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C000"/>
              </a:solidFill>
            </a:endParaRPr>
          </a:p>
        </p:txBody>
      </p:sp>
      <p:sp>
        <p:nvSpPr>
          <p:cNvPr id="21" name="Forma libre 20"/>
          <p:cNvSpPr/>
          <p:nvPr/>
        </p:nvSpPr>
        <p:spPr>
          <a:xfrm>
            <a:off x="12039599" y="13614215"/>
            <a:ext cx="422031" cy="797170"/>
          </a:xfrm>
          <a:custGeom>
            <a:avLst/>
            <a:gdLst>
              <a:gd name="connsiteX0" fmla="*/ 0 w 422031"/>
              <a:gd name="connsiteY0" fmla="*/ 0 h 797170"/>
              <a:gd name="connsiteX1" fmla="*/ 422031 w 422031"/>
              <a:gd name="connsiteY1" fmla="*/ 422031 h 797170"/>
              <a:gd name="connsiteX2" fmla="*/ 46892 w 422031"/>
              <a:gd name="connsiteY2" fmla="*/ 797170 h 79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031" h="797170">
                <a:moveTo>
                  <a:pt x="0" y="0"/>
                </a:moveTo>
                <a:lnTo>
                  <a:pt x="422031" y="422031"/>
                </a:lnTo>
                <a:lnTo>
                  <a:pt x="46892" y="797170"/>
                </a:lnTo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C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033200" y="18121745"/>
            <a:ext cx="5257800" cy="514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Grupo 5"/>
          <p:cNvGrpSpPr/>
          <p:nvPr/>
        </p:nvGrpSpPr>
        <p:grpSpPr>
          <a:xfrm>
            <a:off x="32585298" y="22415864"/>
            <a:ext cx="10022523" cy="4933880"/>
            <a:chOff x="32781240" y="22677120"/>
            <a:chExt cx="10022523" cy="4933880"/>
          </a:xfrm>
        </p:grpSpPr>
        <p:sp>
          <p:nvSpPr>
            <p:cNvPr id="8" name="CuadroTexto 7"/>
            <p:cNvSpPr txBox="1"/>
            <p:nvPr/>
          </p:nvSpPr>
          <p:spPr>
            <a:xfrm>
              <a:off x="32781240" y="22677120"/>
              <a:ext cx="10022523" cy="493388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36118800" y="23271480"/>
              <a:ext cx="6172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4800" dirty="0"/>
                <a:t>PRODUCTO PRIMARIO</a:t>
              </a:r>
              <a:endParaRPr lang="es-ES" sz="4800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36118800" y="24291410"/>
              <a:ext cx="6172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4800" dirty="0" smtClean="0"/>
                <a:t>PRODUCC. JUGOS</a:t>
              </a:r>
              <a:endParaRPr lang="es-ES" sz="4800" dirty="0"/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36118800" y="25311340"/>
              <a:ext cx="6172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4800" dirty="0" smtClean="0"/>
                <a:t>PRODUCC. CONSERVAS</a:t>
              </a:r>
              <a:endParaRPr lang="es-ES" sz="4800" dirty="0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34440177" y="23479228"/>
              <a:ext cx="1234440" cy="415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34453194" y="24499158"/>
              <a:ext cx="1234440" cy="41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34453194" y="25545114"/>
              <a:ext cx="1234440" cy="415499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34472446" y="26565044"/>
              <a:ext cx="1234440" cy="41549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36118800" y="26291000"/>
              <a:ext cx="6172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4800" dirty="0" smtClean="0"/>
                <a:t>ALMACEN DE INSUMOS</a:t>
              </a:r>
              <a:endParaRPr lang="es-ES" sz="4800" dirty="0"/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26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8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30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5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6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9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7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5808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rgbClr val="BCE27E"/>
          </a:solidFill>
          <a:ln>
            <a:solidFill>
              <a:srgbClr val="BCE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53597" y="28298388"/>
            <a:ext cx="5413248" cy="15696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PE" sz="9600" dirty="0" smtClean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TT - 11</a:t>
            </a:r>
            <a:endParaRPr lang="es-ES" sz="9600" dirty="0">
              <a:solidFill>
                <a:schemeClr val="bg1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880754" y="27929056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2781240" y="22677120"/>
            <a:ext cx="10022523" cy="4933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36118800" y="2327148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800" dirty="0"/>
              <a:t>PRODUCTO PRIMARIO</a:t>
            </a:r>
            <a:endParaRPr lang="es-ES" sz="48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36118800" y="2429141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800" dirty="0" smtClean="0"/>
              <a:t>PRODUCC. JUGOS</a:t>
            </a:r>
            <a:endParaRPr lang="es-ES" sz="48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36118800" y="2531134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800" dirty="0" smtClean="0"/>
              <a:t>PRODUCC. CONSERVAS</a:t>
            </a:r>
            <a:endParaRPr lang="es-ES" sz="4800" dirty="0"/>
          </a:p>
        </p:txBody>
      </p:sp>
      <p:sp>
        <p:nvSpPr>
          <p:cNvPr id="13" name="Rectángulo 12"/>
          <p:cNvSpPr/>
          <p:nvPr/>
        </p:nvSpPr>
        <p:spPr>
          <a:xfrm>
            <a:off x="34440177" y="23479228"/>
            <a:ext cx="1234440" cy="415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34453194" y="24499158"/>
            <a:ext cx="1234440" cy="41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/>
        </p:nvSpPr>
        <p:spPr>
          <a:xfrm>
            <a:off x="34453194" y="25545114"/>
            <a:ext cx="1234440" cy="41549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Autodesk AutoCAD 2014 - [PROCESO DE PRODUCCION PARA EXPO.dwg]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87829"/>
            <a:ext cx="42803763" cy="26946063"/>
          </a:xfrm>
          <a:prstGeom prst="rect">
            <a:avLst/>
          </a:prstGeom>
        </p:spPr>
      </p:pic>
      <p:grpSp>
        <p:nvGrpSpPr>
          <p:cNvPr id="14" name="1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1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2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2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4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5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6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8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9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30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2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2743200" y="13849889"/>
            <a:ext cx="8462288" cy="4985980"/>
            <a:chOff x="2743200" y="13849889"/>
            <a:chExt cx="8462288" cy="4985980"/>
          </a:xfrm>
        </p:grpSpPr>
        <p:sp>
          <p:nvSpPr>
            <p:cNvPr id="34" name="CuadroTexto 33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PRODUCTO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35" name="Conector recto 34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ln w="254000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2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Autodesk AutoCAD 2014 - [PROCESO DE PRODUCCION PARA EXPO.dwg]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53142"/>
            <a:ext cx="42803762" cy="26923001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7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9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0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8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6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32461200" y="20650739"/>
            <a:ext cx="8462288" cy="4985980"/>
            <a:chOff x="2743200" y="13849889"/>
            <a:chExt cx="8462288" cy="4985980"/>
          </a:xfrm>
        </p:grpSpPr>
        <p:sp>
          <p:nvSpPr>
            <p:cNvPr id="20" name="CuadroTexto 19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PRODUCTO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ln w="254000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107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OCESO DE PRODUCCION PARA EXPO-1 -50 HHH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2803763" cy="2864236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49" y="15136811"/>
            <a:ext cx="19234018" cy="1241848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4" name="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7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9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0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8" name="Imagen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6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21"/>
          <p:cNvSpPr txBox="1"/>
          <p:nvPr/>
        </p:nvSpPr>
        <p:spPr>
          <a:xfrm>
            <a:off x="3181642" y="-122316"/>
            <a:ext cx="3971580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9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</a:t>
            </a:r>
            <a:endParaRPr lang="es-ES" sz="19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30557224" y="18626672"/>
            <a:ext cx="8462288" cy="2954655"/>
            <a:chOff x="2743200" y="13849889"/>
            <a:chExt cx="8462288" cy="2954655"/>
          </a:xfrm>
        </p:grpSpPr>
        <p:sp>
          <p:nvSpPr>
            <p:cNvPr id="20" name="CuadroTexto 19"/>
            <p:cNvSpPr txBox="1"/>
            <p:nvPr/>
          </p:nvSpPr>
          <p:spPr>
            <a:xfrm>
              <a:off x="4820558" y="13849889"/>
              <a:ext cx="6384930" cy="2954655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PRODUCTO PRIMARIO</a:t>
              </a:r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561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CESO DE PRODUCCION PARA EXPO-1 -50 III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6308" y="2612560"/>
            <a:ext cx="40282613" cy="27012059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7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9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0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8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6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21"/>
          <p:cNvSpPr txBox="1"/>
          <p:nvPr/>
        </p:nvSpPr>
        <p:spPr>
          <a:xfrm>
            <a:off x="1207529" y="138940"/>
            <a:ext cx="4168991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7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 - JUGOS</a:t>
            </a:r>
            <a:endParaRPr lang="es-ES" sz="17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9.0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9895515" y="13625599"/>
            <a:ext cx="8462288" cy="4985980"/>
            <a:chOff x="2743200" y="13849889"/>
            <a:chExt cx="8462288" cy="4985980"/>
          </a:xfrm>
        </p:grpSpPr>
        <p:sp>
          <p:nvSpPr>
            <p:cNvPr id="20" name="CuadroTexto 19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JUGOS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ln w="2540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340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OCESO DE PRODUCCION PARA EXPO-1 -50 JJJ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42803763" cy="30275213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8701344" y="2616542"/>
            <a:ext cx="14101625" cy="25181886"/>
            <a:chOff x="28607658" y="-1"/>
            <a:chExt cx="14196105" cy="27123284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607658" y="-1"/>
              <a:ext cx="14196105" cy="27123284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1024285" y="14107886"/>
              <a:ext cx="9339944" cy="9405257"/>
            </a:xfrm>
            <a:prstGeom prst="rect">
              <a:avLst/>
            </a:prstGeom>
            <a:ln w="25400">
              <a:solidFill>
                <a:schemeClr val="tx1"/>
              </a:solidFill>
            </a:ln>
            <a:effectLst>
              <a:softEdge rad="112500"/>
            </a:effectLst>
          </p:spPr>
        </p:pic>
      </p:grpSp>
      <p:grpSp>
        <p:nvGrpSpPr>
          <p:cNvPr id="6" name="5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7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9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1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0" name="Imagen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21"/>
          <p:cNvSpPr txBox="1"/>
          <p:nvPr/>
        </p:nvSpPr>
        <p:spPr>
          <a:xfrm>
            <a:off x="18" y="-818998"/>
            <a:ext cx="420787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9.0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680711" y="138940"/>
            <a:ext cx="3721673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7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 - JUGOS</a:t>
            </a:r>
            <a:endParaRPr lang="es-ES" sz="17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1" name="Grupo 20"/>
          <p:cNvGrpSpPr/>
          <p:nvPr/>
        </p:nvGrpSpPr>
        <p:grpSpPr>
          <a:xfrm>
            <a:off x="19611015" y="21455149"/>
            <a:ext cx="8462288" cy="4985980"/>
            <a:chOff x="2743200" y="13849889"/>
            <a:chExt cx="8462288" cy="4985980"/>
          </a:xfrm>
        </p:grpSpPr>
        <p:sp>
          <p:nvSpPr>
            <p:cNvPr id="23" name="CuadroTexto 22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JUGOS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24" name="Conector recto 23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ln w="2540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744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OCESO DE PRODUCCION PARA EXPO-1 -50 KKK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2870163"/>
            <a:ext cx="42803763" cy="26717208"/>
          </a:xfrm>
          <a:prstGeom prst="rect">
            <a:avLst/>
          </a:prstGeom>
        </p:spPr>
      </p:pic>
      <p:sp>
        <p:nvSpPr>
          <p:cNvPr id="1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1"/>
          <p:cNvSpPr txBox="1"/>
          <p:nvPr/>
        </p:nvSpPr>
        <p:spPr>
          <a:xfrm>
            <a:off x="1207529" y="138940"/>
            <a:ext cx="4168991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 - CONSERVAS</a:t>
            </a:r>
            <a:endParaRPr lang="es-ES" sz="1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5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7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9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0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1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2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8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6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10.0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3525849" y="16768849"/>
            <a:ext cx="8462288" cy="4985980"/>
            <a:chOff x="2743200" y="13849889"/>
            <a:chExt cx="8462288" cy="4985980"/>
          </a:xfrm>
        </p:grpSpPr>
        <p:sp>
          <p:nvSpPr>
            <p:cNvPr id="20" name="CuadroTexto 19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CONSERVAS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ln w="2540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ln w="2540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61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OCESO DE PRODUCCION PARA EXPO-1 -50 LLL.pdf - Adobe Read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2808502"/>
            <a:ext cx="42803764" cy="27298249"/>
          </a:xfrm>
          <a:prstGeom prst="rect">
            <a:avLst/>
          </a:prstGeom>
        </p:spPr>
      </p:pic>
      <p:grpSp>
        <p:nvGrpSpPr>
          <p:cNvPr id="3" name="2 Grupo"/>
          <p:cNvGrpSpPr/>
          <p:nvPr/>
        </p:nvGrpSpPr>
        <p:grpSpPr>
          <a:xfrm>
            <a:off x="33575612" y="16813237"/>
            <a:ext cx="9150386" cy="11256917"/>
            <a:chOff x="28999543" y="15136813"/>
            <a:chExt cx="11234057" cy="13820275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999543" y="15136813"/>
              <a:ext cx="11234057" cy="13820275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6" name="Elipse 5"/>
            <p:cNvSpPr/>
            <p:nvPr/>
          </p:nvSpPr>
          <p:spPr>
            <a:xfrm>
              <a:off x="30567086" y="25537886"/>
              <a:ext cx="7903028" cy="2082139"/>
            </a:xfrm>
            <a:prstGeom prst="ellipse">
              <a:avLst/>
            </a:prstGeom>
            <a:solidFill>
              <a:srgbClr val="7E0000"/>
            </a:solidFill>
            <a:ln>
              <a:solidFill>
                <a:srgbClr val="7E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567087" y="17700171"/>
              <a:ext cx="7903027" cy="8882743"/>
            </a:xfrm>
            <a:prstGeom prst="rect">
              <a:avLst/>
            </a:prstGeom>
            <a:ln w="50800">
              <a:solidFill>
                <a:srgbClr val="FFC000"/>
              </a:solidFill>
            </a:ln>
            <a:effectLst>
              <a:softEdge rad="112500"/>
            </a:effectLst>
          </p:spPr>
        </p:pic>
      </p:grpSp>
      <p:sp>
        <p:nvSpPr>
          <p:cNvPr id="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21"/>
          <p:cNvSpPr txBox="1"/>
          <p:nvPr/>
        </p:nvSpPr>
        <p:spPr>
          <a:xfrm>
            <a:off x="1207529" y="138940"/>
            <a:ext cx="4168991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PROCESO DE PRODUCCION - CONSERVAS</a:t>
            </a:r>
            <a:endParaRPr lang="es-ES" sz="1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11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3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5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9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0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1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4" name="Imagen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22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10.0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24474925" y="19376444"/>
            <a:ext cx="8462288" cy="4985980"/>
            <a:chOff x="2743200" y="13849889"/>
            <a:chExt cx="8462288" cy="4985980"/>
          </a:xfrm>
          <a:solidFill>
            <a:schemeClr val="bg1"/>
          </a:solidFill>
        </p:grpSpPr>
        <p:sp>
          <p:nvSpPr>
            <p:cNvPr id="24" name="CuadroTexto 23"/>
            <p:cNvSpPr txBox="1"/>
            <p:nvPr/>
          </p:nvSpPr>
          <p:spPr>
            <a:xfrm>
              <a:off x="4820558" y="13849889"/>
              <a:ext cx="6384930" cy="498598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5400" b="1" u="sng" dirty="0" smtClean="0"/>
                <a:t>LEYENDA</a:t>
              </a:r>
            </a:p>
            <a:p>
              <a:endParaRPr lang="es-PE" sz="4400" dirty="0"/>
            </a:p>
            <a:p>
              <a:r>
                <a:rPr lang="es-PE" sz="4400" dirty="0" smtClean="0"/>
                <a:t>PRODUCCION CONSERVAS PRIMARIO</a:t>
              </a:r>
            </a:p>
            <a:p>
              <a:endParaRPr lang="es-PE" sz="4400" dirty="0"/>
            </a:p>
            <a:p>
              <a:r>
                <a:rPr lang="es-PE" sz="4400" dirty="0" smtClean="0"/>
                <a:t>ABASTECIMIENTO SECUNDARIO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>
              <a:off x="2743200" y="15944850"/>
              <a:ext cx="1695742" cy="12571"/>
            </a:xfrm>
            <a:prstGeom prst="line">
              <a:avLst/>
            </a:prstGeom>
            <a:grpFill/>
            <a:ln w="2540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/>
            <p:cNvCxnSpPr/>
            <p:nvPr/>
          </p:nvCxnSpPr>
          <p:spPr>
            <a:xfrm flipV="1">
              <a:off x="2800350" y="18052921"/>
              <a:ext cx="1676692" cy="6479"/>
            </a:xfrm>
            <a:prstGeom prst="line">
              <a:avLst/>
            </a:prstGeom>
            <a:grpFill/>
            <a:ln w="2540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266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 descr="C:\Users\Mayra\Pictures\jairon 2.2.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03763" cy="2952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21"/>
          <p:cNvSpPr txBox="1"/>
          <p:nvPr/>
        </p:nvSpPr>
        <p:spPr>
          <a:xfrm>
            <a:off x="23055943" y="-252944"/>
            <a:ext cx="198415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VISTAS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8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008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7973627"/>
            <a:ext cx="42803763" cy="2301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27880754" y="28130901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F:\IMAGENES PARA PPT\04_pal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5571"/>
            <a:ext cx="20754528" cy="13483861"/>
          </a:xfrm>
          <a:prstGeom prst="rect">
            <a:avLst/>
          </a:prstGeom>
          <a:noFill/>
        </p:spPr>
      </p:pic>
      <p:pic>
        <p:nvPicPr>
          <p:cNvPr id="4099" name="Picture 3" descr="F:\IMAGENES PARA PPT\mercado_naranja_castell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5514458"/>
            <a:ext cx="10537801" cy="12027006"/>
          </a:xfrm>
          <a:prstGeom prst="rect">
            <a:avLst/>
          </a:prstGeom>
          <a:noFill/>
        </p:spPr>
      </p:pic>
      <p:pic>
        <p:nvPicPr>
          <p:cNvPr id="4100" name="Picture 4" descr="F:\IMAGENES PARA PPT\mandarina de peru 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37800" y="15494864"/>
            <a:ext cx="10213000" cy="12066195"/>
          </a:xfrm>
          <a:prstGeom prst="rect">
            <a:avLst/>
          </a:prstGeom>
          <a:noFill/>
        </p:spPr>
      </p:pic>
      <p:grpSp>
        <p:nvGrpSpPr>
          <p:cNvPr id="2" name="1 Grupo"/>
          <p:cNvGrpSpPr/>
          <p:nvPr/>
        </p:nvGrpSpPr>
        <p:grpSpPr>
          <a:xfrm>
            <a:off x="20803841" y="2236198"/>
            <a:ext cx="22937126" cy="25489495"/>
            <a:chOff x="20758209" y="441264"/>
            <a:chExt cx="23174644" cy="27611000"/>
          </a:xfrm>
        </p:grpSpPr>
        <p:grpSp>
          <p:nvGrpSpPr>
            <p:cNvPr id="4" name="Grupo 70"/>
            <p:cNvGrpSpPr/>
            <p:nvPr/>
          </p:nvGrpSpPr>
          <p:grpSpPr>
            <a:xfrm>
              <a:off x="20758209" y="441264"/>
              <a:ext cx="22046486" cy="27611000"/>
              <a:chOff x="6716111" y="1"/>
              <a:chExt cx="5475890" cy="6858000"/>
            </a:xfrm>
          </p:grpSpPr>
          <p:sp>
            <p:nvSpPr>
              <p:cNvPr id="78" name="CuadroTexto 71"/>
              <p:cNvSpPr txBox="1"/>
              <p:nvPr/>
            </p:nvSpPr>
            <p:spPr>
              <a:xfrm>
                <a:off x="9853856" y="5134451"/>
                <a:ext cx="2338144" cy="1723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26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CATEDRA:</a:t>
                </a:r>
              </a:p>
              <a:p>
                <a:pPr algn="ctr"/>
                <a:r>
                  <a:rPr lang="es-ES" sz="20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MESONES</a:t>
                </a:r>
              </a:p>
              <a:p>
                <a:pPr algn="ctr"/>
                <a:r>
                  <a:rPr lang="es-ES" sz="20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BACIGALUPO</a:t>
                </a:r>
              </a:p>
              <a:p>
                <a:pPr algn="ctr"/>
                <a:r>
                  <a:rPr lang="es-ES" sz="20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DE OLARTE</a:t>
                </a:r>
              </a:p>
              <a:p>
                <a:pPr algn="ctr"/>
                <a:r>
                  <a:rPr lang="es-ES" sz="20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REGALADO</a:t>
                </a:r>
                <a:endParaRPr lang="es-ES" sz="2000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grpSp>
            <p:nvGrpSpPr>
              <p:cNvPr id="5" name="Grupo 72"/>
              <p:cNvGrpSpPr/>
              <p:nvPr/>
            </p:nvGrpSpPr>
            <p:grpSpPr>
              <a:xfrm>
                <a:off x="6716111" y="1"/>
                <a:ext cx="5475890" cy="6858000"/>
                <a:chOff x="6716111" y="1"/>
                <a:chExt cx="5475890" cy="6858000"/>
              </a:xfrm>
            </p:grpSpPr>
            <p:sp>
              <p:nvSpPr>
                <p:cNvPr id="92" name="CuadroTexto 85"/>
                <p:cNvSpPr txBox="1"/>
                <p:nvPr/>
              </p:nvSpPr>
              <p:spPr>
                <a:xfrm>
                  <a:off x="9853856" y="5134451"/>
                  <a:ext cx="2338144" cy="17235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2600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CATEDRA:</a:t>
                  </a:r>
                </a:p>
                <a:p>
                  <a:pPr algn="ctr"/>
                  <a:r>
                    <a:rPr lang="es-ES" sz="2000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MESONES</a:t>
                  </a:r>
                </a:p>
                <a:p>
                  <a:pPr algn="ctr"/>
                  <a:r>
                    <a:rPr lang="es-ES" sz="2000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BACIGALUPO</a:t>
                  </a:r>
                </a:p>
                <a:p>
                  <a:pPr algn="ctr"/>
                  <a:r>
                    <a:rPr lang="es-ES" sz="2000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DE OLARTE</a:t>
                  </a:r>
                </a:p>
                <a:p>
                  <a:pPr algn="ctr"/>
                  <a:r>
                    <a:rPr lang="es-ES" sz="2000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REGALADO</a:t>
                  </a:r>
                  <a:endParaRPr lang="es-ES" sz="2000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pic>
              <p:nvPicPr>
                <p:cNvPr id="93" name="Imagen 86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716111" y="1"/>
                  <a:ext cx="5475890" cy="6858000"/>
                </a:xfrm>
                <a:prstGeom prst="rect">
                  <a:avLst/>
                </a:prstGeom>
              </p:spPr>
            </p:pic>
            <p:sp>
              <p:nvSpPr>
                <p:cNvPr id="94" name="CuadroTexto 87"/>
                <p:cNvSpPr txBox="1"/>
                <p:nvPr/>
              </p:nvSpPr>
              <p:spPr>
                <a:xfrm>
                  <a:off x="9466849" y="5309356"/>
                  <a:ext cx="10660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ANCÓN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95" name="CuadroTexto 88"/>
                <p:cNvSpPr txBox="1"/>
                <p:nvPr/>
              </p:nvSpPr>
              <p:spPr>
                <a:xfrm>
                  <a:off x="8788399" y="4195470"/>
                  <a:ext cx="10976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HUARAL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96" name="CuadroTexto 89"/>
                <p:cNvSpPr txBox="1"/>
                <p:nvPr/>
              </p:nvSpPr>
              <p:spPr>
                <a:xfrm>
                  <a:off x="7361542" y="4513353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CHANCAY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97" name="CuadroTexto 90"/>
                <p:cNvSpPr txBox="1"/>
                <p:nvPr/>
              </p:nvSpPr>
              <p:spPr>
                <a:xfrm>
                  <a:off x="7923911" y="3243971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HUACHO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98" name="CuadroTexto 91"/>
                <p:cNvSpPr txBox="1"/>
                <p:nvPr/>
              </p:nvSpPr>
              <p:spPr>
                <a:xfrm>
                  <a:off x="7612212" y="2617099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HUARA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99" name="CuadroTexto 92"/>
                <p:cNvSpPr txBox="1"/>
                <p:nvPr/>
              </p:nvSpPr>
              <p:spPr>
                <a:xfrm>
                  <a:off x="7109389" y="1918745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SUPE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100" name="CuadroTexto 93"/>
                <p:cNvSpPr txBox="1"/>
                <p:nvPr/>
              </p:nvSpPr>
              <p:spPr>
                <a:xfrm>
                  <a:off x="7115277" y="1556795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BARRANCA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  <p:sp>
              <p:nvSpPr>
                <p:cNvPr id="101" name="CuadroTexto 94"/>
                <p:cNvSpPr txBox="1"/>
                <p:nvPr/>
              </p:nvSpPr>
              <p:spPr>
                <a:xfrm>
                  <a:off x="6854994" y="1187462"/>
                  <a:ext cx="14641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dirty="0" smtClean="0">
                      <a:latin typeface="Aharoni" panose="02010803020104030203" pitchFamily="2" charset="-79"/>
                      <a:cs typeface="Aharoni" panose="02010803020104030203" pitchFamily="2" charset="-79"/>
                    </a:rPr>
                    <a:t>PATIVILCA</a:t>
                  </a:r>
                  <a:endParaRPr lang="es-ES" dirty="0">
                    <a:latin typeface="Aharoni" panose="02010803020104030203" pitchFamily="2" charset="-79"/>
                    <a:cs typeface="Aharoni" panose="02010803020104030203" pitchFamily="2" charset="-79"/>
                  </a:endParaRPr>
                </a:p>
              </p:txBody>
            </p:sp>
          </p:grpSp>
          <p:sp>
            <p:nvSpPr>
              <p:cNvPr id="81" name="Elipse 74"/>
              <p:cNvSpPr/>
              <p:nvPr/>
            </p:nvSpPr>
            <p:spPr>
              <a:xfrm>
                <a:off x="9475158" y="6211178"/>
                <a:ext cx="591523" cy="56307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2" name="CuadroTexto 75"/>
              <p:cNvSpPr txBox="1"/>
              <p:nvPr/>
            </p:nvSpPr>
            <p:spPr>
              <a:xfrm>
                <a:off x="8736731" y="6226182"/>
                <a:ext cx="7510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LIMA</a:t>
                </a:r>
                <a:endParaRPr lang="es-ES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83" name="Forma libre 76"/>
              <p:cNvSpPr/>
              <p:nvPr/>
            </p:nvSpPr>
            <p:spPr>
              <a:xfrm>
                <a:off x="6776113" y="1248770"/>
                <a:ext cx="2736377" cy="4387755"/>
              </a:xfrm>
              <a:custGeom>
                <a:avLst/>
                <a:gdLst>
                  <a:gd name="connsiteX0" fmla="*/ 0 w 2736377"/>
                  <a:gd name="connsiteY0" fmla="*/ 0 h 4387755"/>
                  <a:gd name="connsiteX1" fmla="*/ 6824 w 2736377"/>
                  <a:gd name="connsiteY1" fmla="*/ 81887 h 4387755"/>
                  <a:gd name="connsiteX2" fmla="*/ 47768 w 2736377"/>
                  <a:gd name="connsiteY2" fmla="*/ 136478 h 4387755"/>
                  <a:gd name="connsiteX3" fmla="*/ 81887 w 2736377"/>
                  <a:gd name="connsiteY3" fmla="*/ 204717 h 4387755"/>
                  <a:gd name="connsiteX4" fmla="*/ 136478 w 2736377"/>
                  <a:gd name="connsiteY4" fmla="*/ 272955 h 4387755"/>
                  <a:gd name="connsiteX5" fmla="*/ 238836 w 2736377"/>
                  <a:gd name="connsiteY5" fmla="*/ 293427 h 4387755"/>
                  <a:gd name="connsiteX6" fmla="*/ 320723 w 2736377"/>
                  <a:gd name="connsiteY6" fmla="*/ 382137 h 4387755"/>
                  <a:gd name="connsiteX7" fmla="*/ 368490 w 2736377"/>
                  <a:gd name="connsiteY7" fmla="*/ 457200 h 4387755"/>
                  <a:gd name="connsiteX8" fmla="*/ 368490 w 2736377"/>
                  <a:gd name="connsiteY8" fmla="*/ 545911 h 4387755"/>
                  <a:gd name="connsiteX9" fmla="*/ 402609 w 2736377"/>
                  <a:gd name="connsiteY9" fmla="*/ 614149 h 4387755"/>
                  <a:gd name="connsiteX10" fmla="*/ 450377 w 2736377"/>
                  <a:gd name="connsiteY10" fmla="*/ 627797 h 4387755"/>
                  <a:gd name="connsiteX11" fmla="*/ 484496 w 2736377"/>
                  <a:gd name="connsiteY11" fmla="*/ 655093 h 4387755"/>
                  <a:gd name="connsiteX12" fmla="*/ 593678 w 2736377"/>
                  <a:gd name="connsiteY12" fmla="*/ 784746 h 4387755"/>
                  <a:gd name="connsiteX13" fmla="*/ 648269 w 2736377"/>
                  <a:gd name="connsiteY13" fmla="*/ 859809 h 4387755"/>
                  <a:gd name="connsiteX14" fmla="*/ 675565 w 2736377"/>
                  <a:gd name="connsiteY14" fmla="*/ 968991 h 4387755"/>
                  <a:gd name="connsiteX15" fmla="*/ 682388 w 2736377"/>
                  <a:gd name="connsiteY15" fmla="*/ 1030406 h 4387755"/>
                  <a:gd name="connsiteX16" fmla="*/ 716508 w 2736377"/>
                  <a:gd name="connsiteY16" fmla="*/ 1105469 h 4387755"/>
                  <a:gd name="connsiteX17" fmla="*/ 818866 w 2736377"/>
                  <a:gd name="connsiteY17" fmla="*/ 1221475 h 4387755"/>
                  <a:gd name="connsiteX18" fmla="*/ 852986 w 2736377"/>
                  <a:gd name="connsiteY18" fmla="*/ 1357952 h 4387755"/>
                  <a:gd name="connsiteX19" fmla="*/ 852986 w 2736377"/>
                  <a:gd name="connsiteY19" fmla="*/ 1453487 h 4387755"/>
                  <a:gd name="connsiteX20" fmla="*/ 968991 w 2736377"/>
                  <a:gd name="connsiteY20" fmla="*/ 1528549 h 4387755"/>
                  <a:gd name="connsiteX21" fmla="*/ 996287 w 2736377"/>
                  <a:gd name="connsiteY21" fmla="*/ 1630908 h 4387755"/>
                  <a:gd name="connsiteX22" fmla="*/ 1003111 w 2736377"/>
                  <a:gd name="connsiteY22" fmla="*/ 1760561 h 4387755"/>
                  <a:gd name="connsiteX23" fmla="*/ 1037230 w 2736377"/>
                  <a:gd name="connsiteY23" fmla="*/ 1910687 h 4387755"/>
                  <a:gd name="connsiteX24" fmla="*/ 1003111 w 2736377"/>
                  <a:gd name="connsiteY24" fmla="*/ 2026693 h 4387755"/>
                  <a:gd name="connsiteX25" fmla="*/ 1398896 w 2736377"/>
                  <a:gd name="connsiteY25" fmla="*/ 2565779 h 4387755"/>
                  <a:gd name="connsiteX26" fmla="*/ 1630908 w 2736377"/>
                  <a:gd name="connsiteY26" fmla="*/ 2947917 h 4387755"/>
                  <a:gd name="connsiteX27" fmla="*/ 1774209 w 2736377"/>
                  <a:gd name="connsiteY27" fmla="*/ 2954740 h 4387755"/>
                  <a:gd name="connsiteX28" fmla="*/ 1781033 w 2736377"/>
                  <a:gd name="connsiteY28" fmla="*/ 3016155 h 4387755"/>
                  <a:gd name="connsiteX29" fmla="*/ 1821977 w 2736377"/>
                  <a:gd name="connsiteY29" fmla="*/ 2982036 h 4387755"/>
                  <a:gd name="connsiteX30" fmla="*/ 1869744 w 2736377"/>
                  <a:gd name="connsiteY30" fmla="*/ 3098042 h 4387755"/>
                  <a:gd name="connsiteX31" fmla="*/ 2074460 w 2736377"/>
                  <a:gd name="connsiteY31" fmla="*/ 3179929 h 4387755"/>
                  <a:gd name="connsiteX32" fmla="*/ 2156347 w 2736377"/>
                  <a:gd name="connsiteY32" fmla="*/ 3418764 h 4387755"/>
                  <a:gd name="connsiteX33" fmla="*/ 2231409 w 2736377"/>
                  <a:gd name="connsiteY33" fmla="*/ 3541594 h 4387755"/>
                  <a:gd name="connsiteX34" fmla="*/ 2272353 w 2736377"/>
                  <a:gd name="connsiteY34" fmla="*/ 3671248 h 4387755"/>
                  <a:gd name="connsiteX35" fmla="*/ 2381535 w 2736377"/>
                  <a:gd name="connsiteY35" fmla="*/ 3753134 h 4387755"/>
                  <a:gd name="connsiteX36" fmla="*/ 2463421 w 2736377"/>
                  <a:gd name="connsiteY36" fmla="*/ 3712191 h 4387755"/>
                  <a:gd name="connsiteX37" fmla="*/ 2463421 w 2736377"/>
                  <a:gd name="connsiteY37" fmla="*/ 3712191 h 4387755"/>
                  <a:gd name="connsiteX38" fmla="*/ 2463421 w 2736377"/>
                  <a:gd name="connsiteY38" fmla="*/ 3800902 h 4387755"/>
                  <a:gd name="connsiteX39" fmla="*/ 2463421 w 2736377"/>
                  <a:gd name="connsiteY39" fmla="*/ 3800902 h 4387755"/>
                  <a:gd name="connsiteX40" fmla="*/ 2524836 w 2736377"/>
                  <a:gd name="connsiteY40" fmla="*/ 3930555 h 4387755"/>
                  <a:gd name="connsiteX41" fmla="*/ 2531660 w 2736377"/>
                  <a:gd name="connsiteY41" fmla="*/ 4019266 h 4387755"/>
                  <a:gd name="connsiteX42" fmla="*/ 2579427 w 2736377"/>
                  <a:gd name="connsiteY42" fmla="*/ 4080681 h 4387755"/>
                  <a:gd name="connsiteX43" fmla="*/ 2634018 w 2736377"/>
                  <a:gd name="connsiteY43" fmla="*/ 4189863 h 4387755"/>
                  <a:gd name="connsiteX44" fmla="*/ 2688609 w 2736377"/>
                  <a:gd name="connsiteY44" fmla="*/ 4169391 h 4387755"/>
                  <a:gd name="connsiteX45" fmla="*/ 2736377 w 2736377"/>
                  <a:gd name="connsiteY45" fmla="*/ 4196687 h 4387755"/>
                  <a:gd name="connsiteX46" fmla="*/ 2613547 w 2736377"/>
                  <a:gd name="connsiteY46" fmla="*/ 4387755 h 4387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36377" h="4387755">
                    <a:moveTo>
                      <a:pt x="0" y="0"/>
                    </a:moveTo>
                    <a:lnTo>
                      <a:pt x="6824" y="81887"/>
                    </a:lnTo>
                    <a:lnTo>
                      <a:pt x="47768" y="136478"/>
                    </a:lnTo>
                    <a:lnTo>
                      <a:pt x="81887" y="204717"/>
                    </a:lnTo>
                    <a:lnTo>
                      <a:pt x="136478" y="272955"/>
                    </a:lnTo>
                    <a:lnTo>
                      <a:pt x="238836" y="293427"/>
                    </a:lnTo>
                    <a:lnTo>
                      <a:pt x="320723" y="382137"/>
                    </a:lnTo>
                    <a:lnTo>
                      <a:pt x="368490" y="457200"/>
                    </a:lnTo>
                    <a:lnTo>
                      <a:pt x="368490" y="545911"/>
                    </a:lnTo>
                    <a:cubicBezTo>
                      <a:pt x="390570" y="612151"/>
                      <a:pt x="369661" y="597676"/>
                      <a:pt x="402609" y="614149"/>
                    </a:cubicBezTo>
                    <a:lnTo>
                      <a:pt x="450377" y="627797"/>
                    </a:lnTo>
                    <a:lnTo>
                      <a:pt x="484496" y="655093"/>
                    </a:lnTo>
                    <a:lnTo>
                      <a:pt x="593678" y="784746"/>
                    </a:lnTo>
                    <a:lnTo>
                      <a:pt x="648269" y="859809"/>
                    </a:lnTo>
                    <a:lnTo>
                      <a:pt x="675565" y="968991"/>
                    </a:lnTo>
                    <a:lnTo>
                      <a:pt x="682388" y="1030406"/>
                    </a:lnTo>
                    <a:lnTo>
                      <a:pt x="716508" y="1105469"/>
                    </a:lnTo>
                    <a:lnTo>
                      <a:pt x="818866" y="1221475"/>
                    </a:lnTo>
                    <a:lnTo>
                      <a:pt x="852986" y="1357952"/>
                    </a:lnTo>
                    <a:lnTo>
                      <a:pt x="852986" y="1453487"/>
                    </a:lnTo>
                    <a:lnTo>
                      <a:pt x="968991" y="1528549"/>
                    </a:lnTo>
                    <a:lnTo>
                      <a:pt x="996287" y="1630908"/>
                    </a:lnTo>
                    <a:lnTo>
                      <a:pt x="1003111" y="1760561"/>
                    </a:lnTo>
                    <a:lnTo>
                      <a:pt x="1037230" y="1910687"/>
                    </a:lnTo>
                    <a:lnTo>
                      <a:pt x="1003111" y="2026693"/>
                    </a:lnTo>
                    <a:lnTo>
                      <a:pt x="1398896" y="2565779"/>
                    </a:lnTo>
                    <a:lnTo>
                      <a:pt x="1630908" y="2947917"/>
                    </a:lnTo>
                    <a:lnTo>
                      <a:pt x="1774209" y="2954740"/>
                    </a:lnTo>
                    <a:lnTo>
                      <a:pt x="1781033" y="3016155"/>
                    </a:lnTo>
                    <a:lnTo>
                      <a:pt x="1821977" y="2982036"/>
                    </a:lnTo>
                    <a:lnTo>
                      <a:pt x="1869744" y="3098042"/>
                    </a:lnTo>
                    <a:lnTo>
                      <a:pt x="2074460" y="3179929"/>
                    </a:lnTo>
                    <a:lnTo>
                      <a:pt x="2156347" y="3418764"/>
                    </a:lnTo>
                    <a:lnTo>
                      <a:pt x="2231409" y="3541594"/>
                    </a:lnTo>
                    <a:lnTo>
                      <a:pt x="2272353" y="3671248"/>
                    </a:lnTo>
                    <a:lnTo>
                      <a:pt x="2381535" y="3753134"/>
                    </a:lnTo>
                    <a:lnTo>
                      <a:pt x="2463421" y="3712191"/>
                    </a:lnTo>
                    <a:lnTo>
                      <a:pt x="2463421" y="3712191"/>
                    </a:lnTo>
                    <a:lnTo>
                      <a:pt x="2463421" y="3800902"/>
                    </a:lnTo>
                    <a:lnTo>
                      <a:pt x="2463421" y="3800902"/>
                    </a:lnTo>
                    <a:lnTo>
                      <a:pt x="2524836" y="3930555"/>
                    </a:lnTo>
                    <a:lnTo>
                      <a:pt x="2531660" y="4019266"/>
                    </a:lnTo>
                    <a:lnTo>
                      <a:pt x="2579427" y="4080681"/>
                    </a:lnTo>
                    <a:lnTo>
                      <a:pt x="2634018" y="4189863"/>
                    </a:lnTo>
                    <a:lnTo>
                      <a:pt x="2688609" y="4169391"/>
                    </a:lnTo>
                    <a:lnTo>
                      <a:pt x="2736377" y="4196687"/>
                    </a:lnTo>
                    <a:lnTo>
                      <a:pt x="2613547" y="4387755"/>
                    </a:lnTo>
                  </a:path>
                </a:pathLst>
              </a:custGeom>
              <a:noFill/>
              <a:ln w="635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4" name="Elipse 77"/>
              <p:cNvSpPr/>
              <p:nvPr/>
            </p:nvSpPr>
            <p:spPr>
              <a:xfrm>
                <a:off x="6850854" y="1405778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5" name="Elipse 78"/>
              <p:cNvSpPr/>
              <p:nvPr/>
            </p:nvSpPr>
            <p:spPr>
              <a:xfrm>
                <a:off x="6943881" y="1718751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6" name="Elipse 79"/>
              <p:cNvSpPr/>
              <p:nvPr/>
            </p:nvSpPr>
            <p:spPr>
              <a:xfrm>
                <a:off x="7240702" y="1879098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7" name="Elipse 80"/>
              <p:cNvSpPr/>
              <p:nvPr/>
            </p:nvSpPr>
            <p:spPr>
              <a:xfrm>
                <a:off x="7626281" y="2874739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8" name="Elipse 81"/>
              <p:cNvSpPr/>
              <p:nvPr/>
            </p:nvSpPr>
            <p:spPr>
              <a:xfrm>
                <a:off x="7786374" y="3276479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9" name="Elipse 82"/>
              <p:cNvSpPr/>
              <p:nvPr/>
            </p:nvSpPr>
            <p:spPr>
              <a:xfrm>
                <a:off x="9098857" y="4482180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91" name="Elipse 84"/>
              <p:cNvSpPr/>
              <p:nvPr/>
            </p:nvSpPr>
            <p:spPr>
              <a:xfrm>
                <a:off x="9187445" y="5592586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90" name="Elipse 83"/>
              <p:cNvSpPr/>
              <p:nvPr/>
            </p:nvSpPr>
            <p:spPr>
              <a:xfrm>
                <a:off x="8715057" y="4592822"/>
                <a:ext cx="275071" cy="26184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47" name="46 Forma libre"/>
            <p:cNvSpPr/>
            <p:nvPr/>
          </p:nvSpPr>
          <p:spPr>
            <a:xfrm>
              <a:off x="21079326" y="5149516"/>
              <a:ext cx="10984144" cy="17517979"/>
            </a:xfrm>
            <a:custGeom>
              <a:avLst/>
              <a:gdLst>
                <a:gd name="connsiteX0" fmla="*/ 0 w 10984144"/>
                <a:gd name="connsiteY0" fmla="*/ 0 h 17517979"/>
                <a:gd name="connsiteX1" fmla="*/ 192506 w 10984144"/>
                <a:gd name="connsiteY1" fmla="*/ 288758 h 17517979"/>
                <a:gd name="connsiteX2" fmla="*/ 240632 w 10984144"/>
                <a:gd name="connsiteY2" fmla="*/ 433137 h 17517979"/>
                <a:gd name="connsiteX3" fmla="*/ 529390 w 10984144"/>
                <a:gd name="connsiteY3" fmla="*/ 625642 h 17517979"/>
                <a:gd name="connsiteX4" fmla="*/ 770021 w 10984144"/>
                <a:gd name="connsiteY4" fmla="*/ 962526 h 17517979"/>
                <a:gd name="connsiteX5" fmla="*/ 1058779 w 10984144"/>
                <a:gd name="connsiteY5" fmla="*/ 1203158 h 17517979"/>
                <a:gd name="connsiteX6" fmla="*/ 1203158 w 10984144"/>
                <a:gd name="connsiteY6" fmla="*/ 1299410 h 17517979"/>
                <a:gd name="connsiteX7" fmla="*/ 1299411 w 10984144"/>
                <a:gd name="connsiteY7" fmla="*/ 1588168 h 17517979"/>
                <a:gd name="connsiteX8" fmla="*/ 1395663 w 10984144"/>
                <a:gd name="connsiteY8" fmla="*/ 1732547 h 17517979"/>
                <a:gd name="connsiteX9" fmla="*/ 1588169 w 10984144"/>
                <a:gd name="connsiteY9" fmla="*/ 2165684 h 17517979"/>
                <a:gd name="connsiteX10" fmla="*/ 1780674 w 10984144"/>
                <a:gd name="connsiteY10" fmla="*/ 2406316 h 17517979"/>
                <a:gd name="connsiteX11" fmla="*/ 1973179 w 10984144"/>
                <a:gd name="connsiteY11" fmla="*/ 2646947 h 17517979"/>
                <a:gd name="connsiteX12" fmla="*/ 2021306 w 10984144"/>
                <a:gd name="connsiteY12" fmla="*/ 2791326 h 17517979"/>
                <a:gd name="connsiteX13" fmla="*/ 2069432 w 10984144"/>
                <a:gd name="connsiteY13" fmla="*/ 2983831 h 17517979"/>
                <a:gd name="connsiteX14" fmla="*/ 2358190 w 10984144"/>
                <a:gd name="connsiteY14" fmla="*/ 3176337 h 17517979"/>
                <a:gd name="connsiteX15" fmla="*/ 2550695 w 10984144"/>
                <a:gd name="connsiteY15" fmla="*/ 3753852 h 17517979"/>
                <a:gd name="connsiteX16" fmla="*/ 2598821 w 10984144"/>
                <a:gd name="connsiteY16" fmla="*/ 3898231 h 17517979"/>
                <a:gd name="connsiteX17" fmla="*/ 2791327 w 10984144"/>
                <a:gd name="connsiteY17" fmla="*/ 4186989 h 17517979"/>
                <a:gd name="connsiteX18" fmla="*/ 2935706 w 10984144"/>
                <a:gd name="connsiteY18" fmla="*/ 4716379 h 17517979"/>
                <a:gd name="connsiteX19" fmla="*/ 2983832 w 10984144"/>
                <a:gd name="connsiteY19" fmla="*/ 4860758 h 17517979"/>
                <a:gd name="connsiteX20" fmla="*/ 3128211 w 10984144"/>
                <a:gd name="connsiteY20" fmla="*/ 4908884 h 17517979"/>
                <a:gd name="connsiteX21" fmla="*/ 3272590 w 10984144"/>
                <a:gd name="connsiteY21" fmla="*/ 5053263 h 17517979"/>
                <a:gd name="connsiteX22" fmla="*/ 3368842 w 10984144"/>
                <a:gd name="connsiteY22" fmla="*/ 5534526 h 17517979"/>
                <a:gd name="connsiteX23" fmla="*/ 3416969 w 10984144"/>
                <a:gd name="connsiteY23" fmla="*/ 5678905 h 17517979"/>
                <a:gd name="connsiteX24" fmla="*/ 3561348 w 10984144"/>
                <a:gd name="connsiteY24" fmla="*/ 5775158 h 17517979"/>
                <a:gd name="connsiteX25" fmla="*/ 3657600 w 10984144"/>
                <a:gd name="connsiteY25" fmla="*/ 5919537 h 17517979"/>
                <a:gd name="connsiteX26" fmla="*/ 3801979 w 10984144"/>
                <a:gd name="connsiteY26" fmla="*/ 5967663 h 17517979"/>
                <a:gd name="connsiteX27" fmla="*/ 3994485 w 10984144"/>
                <a:gd name="connsiteY27" fmla="*/ 6400800 h 17517979"/>
                <a:gd name="connsiteX28" fmla="*/ 4138863 w 10984144"/>
                <a:gd name="connsiteY28" fmla="*/ 6497052 h 17517979"/>
                <a:gd name="connsiteX29" fmla="*/ 4138863 w 10984144"/>
                <a:gd name="connsiteY29" fmla="*/ 8229600 h 17517979"/>
                <a:gd name="connsiteX30" fmla="*/ 4186990 w 10984144"/>
                <a:gd name="connsiteY30" fmla="*/ 8470231 h 17517979"/>
                <a:gd name="connsiteX31" fmla="*/ 4475748 w 10984144"/>
                <a:gd name="connsiteY31" fmla="*/ 8566484 h 17517979"/>
                <a:gd name="connsiteX32" fmla="*/ 4716379 w 10984144"/>
                <a:gd name="connsiteY32" fmla="*/ 8951495 h 17517979"/>
                <a:gd name="connsiteX33" fmla="*/ 4908885 w 10984144"/>
                <a:gd name="connsiteY33" fmla="*/ 9240252 h 17517979"/>
                <a:gd name="connsiteX34" fmla="*/ 4957011 w 10984144"/>
                <a:gd name="connsiteY34" fmla="*/ 9384631 h 17517979"/>
                <a:gd name="connsiteX35" fmla="*/ 5245769 w 10984144"/>
                <a:gd name="connsiteY35" fmla="*/ 9817768 h 17517979"/>
                <a:gd name="connsiteX36" fmla="*/ 5342021 w 10984144"/>
                <a:gd name="connsiteY36" fmla="*/ 9962147 h 17517979"/>
                <a:gd name="connsiteX37" fmla="*/ 5582653 w 10984144"/>
                <a:gd name="connsiteY37" fmla="*/ 10395284 h 17517979"/>
                <a:gd name="connsiteX38" fmla="*/ 5727032 w 10984144"/>
                <a:gd name="connsiteY38" fmla="*/ 10491537 h 17517979"/>
                <a:gd name="connsiteX39" fmla="*/ 5775158 w 10984144"/>
                <a:gd name="connsiteY39" fmla="*/ 10635916 h 17517979"/>
                <a:gd name="connsiteX40" fmla="*/ 5919537 w 10984144"/>
                <a:gd name="connsiteY40" fmla="*/ 10732168 h 17517979"/>
                <a:gd name="connsiteX41" fmla="*/ 6015790 w 10984144"/>
                <a:gd name="connsiteY41" fmla="*/ 10876547 h 17517979"/>
                <a:gd name="connsiteX42" fmla="*/ 6208295 w 10984144"/>
                <a:gd name="connsiteY42" fmla="*/ 11165305 h 17517979"/>
                <a:gd name="connsiteX43" fmla="*/ 6448927 w 10984144"/>
                <a:gd name="connsiteY43" fmla="*/ 11405937 h 17517979"/>
                <a:gd name="connsiteX44" fmla="*/ 6689558 w 10984144"/>
                <a:gd name="connsiteY44" fmla="*/ 11646568 h 17517979"/>
                <a:gd name="connsiteX45" fmla="*/ 6785811 w 10984144"/>
                <a:gd name="connsiteY45" fmla="*/ 11790947 h 17517979"/>
                <a:gd name="connsiteX46" fmla="*/ 7074569 w 10984144"/>
                <a:gd name="connsiteY46" fmla="*/ 11839073 h 17517979"/>
                <a:gd name="connsiteX47" fmla="*/ 7363327 w 10984144"/>
                <a:gd name="connsiteY47" fmla="*/ 12031579 h 17517979"/>
                <a:gd name="connsiteX48" fmla="*/ 7411453 w 10984144"/>
                <a:gd name="connsiteY48" fmla="*/ 12175958 h 17517979"/>
                <a:gd name="connsiteX49" fmla="*/ 7507706 w 10984144"/>
                <a:gd name="connsiteY49" fmla="*/ 12320337 h 17517979"/>
                <a:gd name="connsiteX50" fmla="*/ 7652085 w 10984144"/>
                <a:gd name="connsiteY50" fmla="*/ 12416589 h 17517979"/>
                <a:gd name="connsiteX51" fmla="*/ 7940842 w 10984144"/>
                <a:gd name="connsiteY51" fmla="*/ 12512842 h 17517979"/>
                <a:gd name="connsiteX52" fmla="*/ 8325853 w 10984144"/>
                <a:gd name="connsiteY52" fmla="*/ 12849726 h 17517979"/>
                <a:gd name="connsiteX53" fmla="*/ 8422106 w 10984144"/>
                <a:gd name="connsiteY53" fmla="*/ 12994105 h 17517979"/>
                <a:gd name="connsiteX54" fmla="*/ 8614611 w 10984144"/>
                <a:gd name="connsiteY54" fmla="*/ 13571621 h 17517979"/>
                <a:gd name="connsiteX55" fmla="*/ 8758990 w 10984144"/>
                <a:gd name="connsiteY55" fmla="*/ 13860379 h 17517979"/>
                <a:gd name="connsiteX56" fmla="*/ 8855242 w 10984144"/>
                <a:gd name="connsiteY56" fmla="*/ 14004758 h 17517979"/>
                <a:gd name="connsiteX57" fmla="*/ 8903369 w 10984144"/>
                <a:gd name="connsiteY57" fmla="*/ 14149137 h 17517979"/>
                <a:gd name="connsiteX58" fmla="*/ 9047748 w 10984144"/>
                <a:gd name="connsiteY58" fmla="*/ 14293516 h 17517979"/>
                <a:gd name="connsiteX59" fmla="*/ 9095874 w 10984144"/>
                <a:gd name="connsiteY59" fmla="*/ 14437895 h 17517979"/>
                <a:gd name="connsiteX60" fmla="*/ 9144000 w 10984144"/>
                <a:gd name="connsiteY60" fmla="*/ 14630400 h 17517979"/>
                <a:gd name="connsiteX61" fmla="*/ 9288379 w 10984144"/>
                <a:gd name="connsiteY61" fmla="*/ 14774779 h 17517979"/>
                <a:gd name="connsiteX62" fmla="*/ 9962148 w 10984144"/>
                <a:gd name="connsiteY62" fmla="*/ 14919158 h 17517979"/>
                <a:gd name="connsiteX63" fmla="*/ 9865895 w 10984144"/>
                <a:gd name="connsiteY63" fmla="*/ 15111663 h 17517979"/>
                <a:gd name="connsiteX64" fmla="*/ 9962148 w 10984144"/>
                <a:gd name="connsiteY64" fmla="*/ 15448547 h 17517979"/>
                <a:gd name="connsiteX65" fmla="*/ 10106527 w 10984144"/>
                <a:gd name="connsiteY65" fmla="*/ 15496673 h 17517979"/>
                <a:gd name="connsiteX66" fmla="*/ 10250906 w 10984144"/>
                <a:gd name="connsiteY66" fmla="*/ 15977937 h 17517979"/>
                <a:gd name="connsiteX67" fmla="*/ 10299032 w 10984144"/>
                <a:gd name="connsiteY67" fmla="*/ 16170442 h 17517979"/>
                <a:gd name="connsiteX68" fmla="*/ 10491537 w 10984144"/>
                <a:gd name="connsiteY68" fmla="*/ 16603579 h 17517979"/>
                <a:gd name="connsiteX69" fmla="*/ 10635916 w 10984144"/>
                <a:gd name="connsiteY69" fmla="*/ 16699831 h 17517979"/>
                <a:gd name="connsiteX70" fmla="*/ 10876548 w 10984144"/>
                <a:gd name="connsiteY70" fmla="*/ 16747958 h 17517979"/>
                <a:gd name="connsiteX71" fmla="*/ 10972800 w 10984144"/>
                <a:gd name="connsiteY71" fmla="*/ 16892337 h 17517979"/>
                <a:gd name="connsiteX72" fmla="*/ 10828421 w 10984144"/>
                <a:gd name="connsiteY72" fmla="*/ 16988589 h 17517979"/>
                <a:gd name="connsiteX73" fmla="*/ 10732169 w 10984144"/>
                <a:gd name="connsiteY73" fmla="*/ 17277347 h 17517979"/>
                <a:gd name="connsiteX74" fmla="*/ 10684042 w 10984144"/>
                <a:gd name="connsiteY74" fmla="*/ 17517979 h 175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984144" h="17517979">
                  <a:moveTo>
                    <a:pt x="0" y="0"/>
                  </a:moveTo>
                  <a:cubicBezTo>
                    <a:pt x="64169" y="96253"/>
                    <a:pt x="155925" y="179013"/>
                    <a:pt x="192506" y="288758"/>
                  </a:cubicBezTo>
                  <a:cubicBezTo>
                    <a:pt x="208548" y="336884"/>
                    <a:pt x="204761" y="397266"/>
                    <a:pt x="240632" y="433137"/>
                  </a:cubicBezTo>
                  <a:cubicBezTo>
                    <a:pt x="322431" y="514936"/>
                    <a:pt x="529390" y="625642"/>
                    <a:pt x="529390" y="625642"/>
                  </a:cubicBezTo>
                  <a:cubicBezTo>
                    <a:pt x="641684" y="962526"/>
                    <a:pt x="529389" y="882316"/>
                    <a:pt x="770021" y="962526"/>
                  </a:cubicBezTo>
                  <a:cubicBezTo>
                    <a:pt x="1128493" y="1201508"/>
                    <a:pt x="688214" y="894355"/>
                    <a:pt x="1058779" y="1203158"/>
                  </a:cubicBezTo>
                  <a:cubicBezTo>
                    <a:pt x="1103213" y="1240187"/>
                    <a:pt x="1155032" y="1267326"/>
                    <a:pt x="1203158" y="1299410"/>
                  </a:cubicBezTo>
                  <a:cubicBezTo>
                    <a:pt x="1235242" y="1395663"/>
                    <a:pt x="1243132" y="1503749"/>
                    <a:pt x="1299411" y="1588168"/>
                  </a:cubicBezTo>
                  <a:cubicBezTo>
                    <a:pt x="1331495" y="1636294"/>
                    <a:pt x="1372172" y="1679692"/>
                    <a:pt x="1395663" y="1732547"/>
                  </a:cubicBezTo>
                  <a:cubicBezTo>
                    <a:pt x="1624747" y="2247987"/>
                    <a:pt x="1370338" y="1838939"/>
                    <a:pt x="1588169" y="2165684"/>
                  </a:cubicBezTo>
                  <a:cubicBezTo>
                    <a:pt x="1709135" y="2528584"/>
                    <a:pt x="1531890" y="2095335"/>
                    <a:pt x="1780674" y="2406316"/>
                  </a:cubicBezTo>
                  <a:cubicBezTo>
                    <a:pt x="2046340" y="2738399"/>
                    <a:pt x="1559412" y="2371104"/>
                    <a:pt x="1973179" y="2646947"/>
                  </a:cubicBezTo>
                  <a:cubicBezTo>
                    <a:pt x="1989221" y="2695073"/>
                    <a:pt x="2007369" y="2742548"/>
                    <a:pt x="2021306" y="2791326"/>
                  </a:cubicBezTo>
                  <a:cubicBezTo>
                    <a:pt x="2039477" y="2854924"/>
                    <a:pt x="2025876" y="2934053"/>
                    <a:pt x="2069432" y="2983831"/>
                  </a:cubicBezTo>
                  <a:cubicBezTo>
                    <a:pt x="2145609" y="3070890"/>
                    <a:pt x="2358190" y="3176337"/>
                    <a:pt x="2358190" y="3176337"/>
                  </a:cubicBezTo>
                  <a:lnTo>
                    <a:pt x="2550695" y="3753852"/>
                  </a:lnTo>
                  <a:cubicBezTo>
                    <a:pt x="2566737" y="3801978"/>
                    <a:pt x="2570681" y="3856021"/>
                    <a:pt x="2598821" y="3898231"/>
                  </a:cubicBezTo>
                  <a:lnTo>
                    <a:pt x="2791327" y="4186989"/>
                  </a:lnTo>
                  <a:cubicBezTo>
                    <a:pt x="2997819" y="4806468"/>
                    <a:pt x="2799657" y="4172186"/>
                    <a:pt x="2935706" y="4716379"/>
                  </a:cubicBezTo>
                  <a:cubicBezTo>
                    <a:pt x="2948010" y="4765594"/>
                    <a:pt x="2947961" y="4824887"/>
                    <a:pt x="2983832" y="4860758"/>
                  </a:cubicBezTo>
                  <a:cubicBezTo>
                    <a:pt x="3019703" y="4896629"/>
                    <a:pt x="3080085" y="4892842"/>
                    <a:pt x="3128211" y="4908884"/>
                  </a:cubicBezTo>
                  <a:cubicBezTo>
                    <a:pt x="3176337" y="4957010"/>
                    <a:pt x="3234837" y="4996633"/>
                    <a:pt x="3272590" y="5053263"/>
                  </a:cubicBezTo>
                  <a:cubicBezTo>
                    <a:pt x="3334720" y="5146458"/>
                    <a:pt x="3362438" y="5502504"/>
                    <a:pt x="3368842" y="5534526"/>
                  </a:cubicBezTo>
                  <a:cubicBezTo>
                    <a:pt x="3378791" y="5584271"/>
                    <a:pt x="3385278" y="5639292"/>
                    <a:pt x="3416969" y="5678905"/>
                  </a:cubicBezTo>
                  <a:cubicBezTo>
                    <a:pt x="3453102" y="5724071"/>
                    <a:pt x="3513222" y="5743074"/>
                    <a:pt x="3561348" y="5775158"/>
                  </a:cubicBezTo>
                  <a:cubicBezTo>
                    <a:pt x="3593432" y="5823284"/>
                    <a:pt x="3612434" y="5883404"/>
                    <a:pt x="3657600" y="5919537"/>
                  </a:cubicBezTo>
                  <a:cubicBezTo>
                    <a:pt x="3697213" y="5951228"/>
                    <a:pt x="3772493" y="5926383"/>
                    <a:pt x="3801979" y="5967663"/>
                  </a:cubicBezTo>
                  <a:cubicBezTo>
                    <a:pt x="4040251" y="6301243"/>
                    <a:pt x="3771416" y="6177731"/>
                    <a:pt x="3994485" y="6400800"/>
                  </a:cubicBezTo>
                  <a:cubicBezTo>
                    <a:pt x="4035384" y="6441699"/>
                    <a:pt x="4090737" y="6464968"/>
                    <a:pt x="4138863" y="6497052"/>
                  </a:cubicBezTo>
                  <a:cubicBezTo>
                    <a:pt x="4359234" y="7158155"/>
                    <a:pt x="4138863" y="6441736"/>
                    <a:pt x="4138863" y="8229600"/>
                  </a:cubicBezTo>
                  <a:cubicBezTo>
                    <a:pt x="4138863" y="8311399"/>
                    <a:pt x="4129149" y="8412391"/>
                    <a:pt x="4186990" y="8470231"/>
                  </a:cubicBezTo>
                  <a:cubicBezTo>
                    <a:pt x="4258733" y="8541973"/>
                    <a:pt x="4475748" y="8566484"/>
                    <a:pt x="4475748" y="8566484"/>
                  </a:cubicBezTo>
                  <a:cubicBezTo>
                    <a:pt x="4590291" y="8910115"/>
                    <a:pt x="4487581" y="8798962"/>
                    <a:pt x="4716379" y="8951495"/>
                  </a:cubicBezTo>
                  <a:cubicBezTo>
                    <a:pt x="4780548" y="9047747"/>
                    <a:pt x="4872304" y="9130507"/>
                    <a:pt x="4908885" y="9240252"/>
                  </a:cubicBezTo>
                  <a:cubicBezTo>
                    <a:pt x="4924927" y="9288378"/>
                    <a:pt x="4932375" y="9340285"/>
                    <a:pt x="4957011" y="9384631"/>
                  </a:cubicBezTo>
                  <a:cubicBezTo>
                    <a:pt x="4957019" y="9384646"/>
                    <a:pt x="5197638" y="9745571"/>
                    <a:pt x="5245769" y="9817768"/>
                  </a:cubicBezTo>
                  <a:cubicBezTo>
                    <a:pt x="5277853" y="9865894"/>
                    <a:pt x="5323730" y="9907275"/>
                    <a:pt x="5342021" y="9962147"/>
                  </a:cubicBezTo>
                  <a:cubicBezTo>
                    <a:pt x="5392173" y="10112599"/>
                    <a:pt x="5440811" y="10300723"/>
                    <a:pt x="5582653" y="10395284"/>
                  </a:cubicBezTo>
                  <a:lnTo>
                    <a:pt x="5727032" y="10491537"/>
                  </a:lnTo>
                  <a:cubicBezTo>
                    <a:pt x="5743074" y="10539663"/>
                    <a:pt x="5743467" y="10596303"/>
                    <a:pt x="5775158" y="10635916"/>
                  </a:cubicBezTo>
                  <a:cubicBezTo>
                    <a:pt x="5811291" y="10681082"/>
                    <a:pt x="5878637" y="10691269"/>
                    <a:pt x="5919537" y="10732168"/>
                  </a:cubicBezTo>
                  <a:cubicBezTo>
                    <a:pt x="5960437" y="10773067"/>
                    <a:pt x="5983706" y="10828421"/>
                    <a:pt x="6015790" y="10876547"/>
                  </a:cubicBezTo>
                  <a:cubicBezTo>
                    <a:pt x="6100366" y="11130277"/>
                    <a:pt x="6008017" y="10924972"/>
                    <a:pt x="6208295" y="11165305"/>
                  </a:cubicBezTo>
                  <a:cubicBezTo>
                    <a:pt x="6408822" y="11405937"/>
                    <a:pt x="6184232" y="11229473"/>
                    <a:pt x="6448927" y="11405937"/>
                  </a:cubicBezTo>
                  <a:cubicBezTo>
                    <a:pt x="6705596" y="11790944"/>
                    <a:pt x="6368719" y="11325731"/>
                    <a:pt x="6689558" y="11646568"/>
                  </a:cubicBezTo>
                  <a:cubicBezTo>
                    <a:pt x="6730458" y="11687467"/>
                    <a:pt x="6734077" y="11765080"/>
                    <a:pt x="6785811" y="11790947"/>
                  </a:cubicBezTo>
                  <a:cubicBezTo>
                    <a:pt x="6873090" y="11834586"/>
                    <a:pt x="6978316" y="11823031"/>
                    <a:pt x="7074569" y="11839073"/>
                  </a:cubicBezTo>
                  <a:cubicBezTo>
                    <a:pt x="7184578" y="12169103"/>
                    <a:pt x="7014876" y="11799277"/>
                    <a:pt x="7363327" y="12031579"/>
                  </a:cubicBezTo>
                  <a:cubicBezTo>
                    <a:pt x="7405537" y="12059719"/>
                    <a:pt x="7388766" y="12130584"/>
                    <a:pt x="7411453" y="12175958"/>
                  </a:cubicBezTo>
                  <a:cubicBezTo>
                    <a:pt x="7437320" y="12227692"/>
                    <a:pt x="7466806" y="12279438"/>
                    <a:pt x="7507706" y="12320337"/>
                  </a:cubicBezTo>
                  <a:cubicBezTo>
                    <a:pt x="7548606" y="12361236"/>
                    <a:pt x="7599230" y="12393098"/>
                    <a:pt x="7652085" y="12416589"/>
                  </a:cubicBezTo>
                  <a:cubicBezTo>
                    <a:pt x="7744799" y="12457795"/>
                    <a:pt x="7940842" y="12512842"/>
                    <a:pt x="7940842" y="12512842"/>
                  </a:cubicBezTo>
                  <a:cubicBezTo>
                    <a:pt x="8170038" y="12856634"/>
                    <a:pt x="8021120" y="12773543"/>
                    <a:pt x="8325853" y="12849726"/>
                  </a:cubicBezTo>
                  <a:cubicBezTo>
                    <a:pt x="8357937" y="12897852"/>
                    <a:pt x="8409987" y="12937548"/>
                    <a:pt x="8422106" y="12994105"/>
                  </a:cubicBezTo>
                  <a:cubicBezTo>
                    <a:pt x="8551876" y="13599700"/>
                    <a:pt x="8280074" y="13460109"/>
                    <a:pt x="8614611" y="13571621"/>
                  </a:cubicBezTo>
                  <a:cubicBezTo>
                    <a:pt x="8890455" y="13985390"/>
                    <a:pt x="8559739" y="13461876"/>
                    <a:pt x="8758990" y="13860379"/>
                  </a:cubicBezTo>
                  <a:cubicBezTo>
                    <a:pt x="8784857" y="13912113"/>
                    <a:pt x="8829375" y="13953024"/>
                    <a:pt x="8855242" y="14004758"/>
                  </a:cubicBezTo>
                  <a:cubicBezTo>
                    <a:pt x="8877929" y="14050132"/>
                    <a:pt x="8875229" y="14106927"/>
                    <a:pt x="8903369" y="14149137"/>
                  </a:cubicBezTo>
                  <a:cubicBezTo>
                    <a:pt x="8941122" y="14205767"/>
                    <a:pt x="8999622" y="14245390"/>
                    <a:pt x="9047748" y="14293516"/>
                  </a:cubicBezTo>
                  <a:cubicBezTo>
                    <a:pt x="9063790" y="14341642"/>
                    <a:pt x="9081938" y="14389117"/>
                    <a:pt x="9095874" y="14437895"/>
                  </a:cubicBezTo>
                  <a:cubicBezTo>
                    <a:pt x="9114045" y="14501493"/>
                    <a:pt x="9111184" y="14572972"/>
                    <a:pt x="9144000" y="14630400"/>
                  </a:cubicBezTo>
                  <a:cubicBezTo>
                    <a:pt x="9177768" y="14689493"/>
                    <a:pt x="9228883" y="14741726"/>
                    <a:pt x="9288379" y="14774779"/>
                  </a:cubicBezTo>
                  <a:cubicBezTo>
                    <a:pt x="9487469" y="14885384"/>
                    <a:pt x="9747178" y="14892286"/>
                    <a:pt x="9962148" y="14919158"/>
                  </a:cubicBezTo>
                  <a:cubicBezTo>
                    <a:pt x="10102151" y="15339170"/>
                    <a:pt x="9982565" y="14819989"/>
                    <a:pt x="9865895" y="15111663"/>
                  </a:cubicBezTo>
                  <a:cubicBezTo>
                    <a:pt x="9865538" y="15112557"/>
                    <a:pt x="9939726" y="15426125"/>
                    <a:pt x="9962148" y="15448547"/>
                  </a:cubicBezTo>
                  <a:cubicBezTo>
                    <a:pt x="9998019" y="15484418"/>
                    <a:pt x="10058401" y="15480631"/>
                    <a:pt x="10106527" y="15496673"/>
                  </a:cubicBezTo>
                  <a:cubicBezTo>
                    <a:pt x="10218577" y="16281028"/>
                    <a:pt x="10063306" y="15540205"/>
                    <a:pt x="10250906" y="15977937"/>
                  </a:cubicBezTo>
                  <a:cubicBezTo>
                    <a:pt x="10276961" y="16038732"/>
                    <a:pt x="10280026" y="16107088"/>
                    <a:pt x="10299032" y="16170442"/>
                  </a:cubicBezTo>
                  <a:cubicBezTo>
                    <a:pt x="10339877" y="16306592"/>
                    <a:pt x="10381021" y="16493063"/>
                    <a:pt x="10491537" y="16603579"/>
                  </a:cubicBezTo>
                  <a:cubicBezTo>
                    <a:pt x="10532436" y="16644478"/>
                    <a:pt x="10581758" y="16679522"/>
                    <a:pt x="10635916" y="16699831"/>
                  </a:cubicBezTo>
                  <a:cubicBezTo>
                    <a:pt x="10712507" y="16728553"/>
                    <a:pt x="10796337" y="16731916"/>
                    <a:pt x="10876548" y="16747958"/>
                  </a:cubicBezTo>
                  <a:cubicBezTo>
                    <a:pt x="10908632" y="16796084"/>
                    <a:pt x="10984144" y="16835620"/>
                    <a:pt x="10972800" y="16892337"/>
                  </a:cubicBezTo>
                  <a:cubicBezTo>
                    <a:pt x="10961456" y="16949054"/>
                    <a:pt x="10859076" y="16939540"/>
                    <a:pt x="10828421" y="16988589"/>
                  </a:cubicBezTo>
                  <a:cubicBezTo>
                    <a:pt x="10774648" y="17074626"/>
                    <a:pt x="10764253" y="17181094"/>
                    <a:pt x="10732169" y="17277347"/>
                  </a:cubicBezTo>
                  <a:cubicBezTo>
                    <a:pt x="10673896" y="17452166"/>
                    <a:pt x="10684042" y="17370995"/>
                    <a:pt x="10684042" y="17517979"/>
                  </a:cubicBezTo>
                </a:path>
              </a:pathLst>
            </a:custGeom>
            <a:ln w="282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02" name="CuadroTexto 22"/>
            <p:cNvSpPr txBox="1"/>
            <p:nvPr/>
          </p:nvSpPr>
          <p:spPr>
            <a:xfrm>
              <a:off x="22981224" y="1733054"/>
              <a:ext cx="2095162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6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Fuente: Consejo de Transporte de Lima y Callao</a:t>
              </a:r>
              <a:endParaRPr lang="es-ES" sz="6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5" name="78 CuadroTexto"/>
            <p:cNvSpPr txBox="1"/>
            <p:nvPr/>
          </p:nvSpPr>
          <p:spPr>
            <a:xfrm>
              <a:off x="29046469" y="3222823"/>
              <a:ext cx="12967805" cy="3046988"/>
            </a:xfrm>
            <a:prstGeom prst="rect">
              <a:avLst/>
            </a:prstGeom>
            <a:noFill/>
            <a:ln w="1905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PE" sz="9600" dirty="0" smtClean="0">
                  <a:latin typeface="Arial" pitchFamily="34" charset="0"/>
                  <a:cs typeface="Arial" pitchFamily="34" charset="0"/>
                </a:rPr>
                <a:t>Productos Alimentarios</a:t>
              </a:r>
            </a:p>
            <a:p>
              <a:r>
                <a:rPr lang="es-PE" sz="9600" dirty="0" smtClean="0">
                  <a:latin typeface="Arial" pitchFamily="34" charset="0"/>
                  <a:cs typeface="Arial" pitchFamily="34" charset="0"/>
                </a:rPr>
                <a:t>34.8% = 5,881.2 t/d</a:t>
              </a:r>
              <a:endParaRPr lang="es-PE" sz="9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50 Flecha abajo"/>
            <p:cNvSpPr/>
            <p:nvPr/>
          </p:nvSpPr>
          <p:spPr>
            <a:xfrm>
              <a:off x="27239495" y="3465095"/>
              <a:ext cx="1251284" cy="2261937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32167847" y="10443411"/>
              <a:ext cx="9605795" cy="6247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40000" dirty="0" smtClean="0"/>
                <a:t>50%</a:t>
              </a:r>
              <a:endParaRPr lang="es-PE" sz="40000" dirty="0"/>
            </a:p>
          </p:txBody>
        </p:sp>
      </p:grpSp>
      <p:sp>
        <p:nvSpPr>
          <p:cNvPr id="36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40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41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3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4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5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6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8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49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50" name="CuadroTexto 21"/>
          <p:cNvSpPr txBox="1"/>
          <p:nvPr/>
        </p:nvSpPr>
        <p:spPr>
          <a:xfrm>
            <a:off x="6347776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 PROBLEMA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8137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1800075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Picture 2" descr="C:\Users\Mayra\Pictures\jairon 1.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0035"/>
            <a:ext cx="42803763" cy="3022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21"/>
          <p:cNvSpPr txBox="1"/>
          <p:nvPr/>
        </p:nvSpPr>
        <p:spPr>
          <a:xfrm>
            <a:off x="23055943" y="-252944"/>
            <a:ext cx="198415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VISTAS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8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9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20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268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1800075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2803763" cy="30315516"/>
          </a:xfrm>
          <a:prstGeom prst="rect">
            <a:avLst/>
          </a:prstGeom>
        </p:spPr>
      </p:pic>
      <p:sp>
        <p:nvSpPr>
          <p:cNvPr id="5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21"/>
          <p:cNvSpPr txBox="1"/>
          <p:nvPr/>
        </p:nvSpPr>
        <p:spPr>
          <a:xfrm>
            <a:off x="23055943" y="-252944"/>
            <a:ext cx="198415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VISTAS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8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6836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1800075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42803763" cy="30275213"/>
          </a:xfrm>
          <a:prstGeom prst="rect">
            <a:avLst/>
          </a:prstGeom>
        </p:spPr>
      </p:pic>
      <p:sp>
        <p:nvSpPr>
          <p:cNvPr id="5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21"/>
          <p:cNvSpPr txBox="1"/>
          <p:nvPr/>
        </p:nvSpPr>
        <p:spPr>
          <a:xfrm>
            <a:off x="23055943" y="-252944"/>
            <a:ext cx="198415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VISTAS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8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653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1800075"/>
            <a:ext cx="2194560" cy="1965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42803762" cy="30275213"/>
          </a:xfrm>
          <a:prstGeom prst="rect">
            <a:avLst/>
          </a:prstGeom>
        </p:spPr>
      </p:pic>
      <p:sp>
        <p:nvSpPr>
          <p:cNvPr id="5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21"/>
          <p:cNvSpPr txBox="1"/>
          <p:nvPr/>
        </p:nvSpPr>
        <p:spPr>
          <a:xfrm>
            <a:off x="23055943" y="-252944"/>
            <a:ext cx="198415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VISTAS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-794" y="27555298"/>
            <a:ext cx="42804557" cy="2803581"/>
            <a:chOff x="-794" y="27555298"/>
            <a:chExt cx="42804557" cy="2803581"/>
          </a:xfrm>
        </p:grpSpPr>
        <p:sp>
          <p:nvSpPr>
            <p:cNvPr id="8" name="Rectángulo 8"/>
            <p:cNvSpPr/>
            <p:nvPr/>
          </p:nvSpPr>
          <p:spPr>
            <a:xfrm>
              <a:off x="0" y="27611000"/>
              <a:ext cx="42803763" cy="266421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6"/>
            <p:cNvSpPr txBox="1"/>
            <p:nvPr/>
          </p:nvSpPr>
          <p:spPr>
            <a:xfrm>
              <a:off x="17548930" y="27798427"/>
              <a:ext cx="247323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E" sz="14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ankGothic Lt BT" panose="020B0607020203060204" pitchFamily="34" charset="0"/>
                </a:rPr>
                <a:t>TALLER DE </a:t>
              </a:r>
              <a:r>
                <a:rPr lang="es-PE" sz="14400" dirty="0" smtClean="0">
                  <a:solidFill>
                    <a:srgbClr val="FFC000"/>
                  </a:solidFill>
                  <a:latin typeface="Arial Black" panose="020B0A04020102020204" pitchFamily="34" charset="0"/>
                </a:rPr>
                <a:t>TESIS</a:t>
              </a:r>
              <a:endParaRPr lang="es-ES" sz="144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0" name="Grupo 12"/>
            <p:cNvGrpSpPr/>
            <p:nvPr/>
          </p:nvGrpSpPr>
          <p:grpSpPr>
            <a:xfrm rot="16200000">
              <a:off x="6927535" y="22822845"/>
              <a:ext cx="2680223" cy="12224511"/>
              <a:chOff x="-3" y="1653702"/>
              <a:chExt cx="1177050" cy="2201606"/>
            </a:xfrm>
          </p:grpSpPr>
          <p:sp>
            <p:nvSpPr>
              <p:cNvPr id="12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3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solidFill>
                  <a:schemeClr val="bg1"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11" name="Imagen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794" y="27555298"/>
              <a:ext cx="2416646" cy="2803581"/>
            </a:xfrm>
            <a:prstGeom prst="rect">
              <a:avLst/>
            </a:prstGeom>
          </p:spPr>
        </p:pic>
      </p:grpSp>
      <p:sp>
        <p:nvSpPr>
          <p:cNvPr id="19" name="CuadroTexto 21"/>
          <p:cNvSpPr txBox="1"/>
          <p:nvPr/>
        </p:nvSpPr>
        <p:spPr>
          <a:xfrm>
            <a:off x="18" y="-818998"/>
            <a:ext cx="48849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746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28"/>
          <p:cNvSpPr txBox="1"/>
          <p:nvPr/>
        </p:nvSpPr>
        <p:spPr>
          <a:xfrm>
            <a:off x="5509162" y="13722850"/>
            <a:ext cx="322112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GRACIAS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842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27880754" y="27929056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8532612"/>
            <a:ext cx="6535603" cy="12224511"/>
            <a:chOff x="-3" y="1653702"/>
            <a:chExt cx="1177050" cy="2201606"/>
          </a:xfrm>
        </p:grpSpPr>
        <p:sp>
          <p:nvSpPr>
            <p:cNvPr id="14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21" name="CuadroTexto 20"/>
          <p:cNvSpPr txBox="1"/>
          <p:nvPr/>
        </p:nvSpPr>
        <p:spPr>
          <a:xfrm>
            <a:off x="425345" y="2664213"/>
            <a:ext cx="16806785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9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ESTADÍSTICAS</a:t>
            </a:r>
            <a:endParaRPr lang="es-ES" sz="139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800" y="5111634"/>
            <a:ext cx="29666291" cy="2249936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3" name="CuadroTexto 22"/>
          <p:cNvSpPr txBox="1"/>
          <p:nvPr/>
        </p:nvSpPr>
        <p:spPr>
          <a:xfrm>
            <a:off x="25115498" y="6777038"/>
            <a:ext cx="4799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Fuente: INEI</a:t>
            </a:r>
            <a:endParaRPr lang="es-ES" sz="6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4" name="Rectángulo 8"/>
          <p:cNvSpPr/>
          <p:nvPr/>
        </p:nvSpPr>
        <p:spPr>
          <a:xfrm>
            <a:off x="0" y="27973627"/>
            <a:ext cx="42803763" cy="2301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6"/>
          <p:cNvSpPr txBox="1"/>
          <p:nvPr/>
        </p:nvSpPr>
        <p:spPr>
          <a:xfrm>
            <a:off x="27880754" y="28130901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0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31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2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3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4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5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6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7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38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39" name="CuadroTexto 21"/>
          <p:cNvSpPr txBox="1"/>
          <p:nvPr/>
        </p:nvSpPr>
        <p:spPr>
          <a:xfrm>
            <a:off x="6347776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 PROBLEMA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0" name="Picture 2" descr="C:\Users\GUIDO\Desktop\descarg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042" y="4695962"/>
            <a:ext cx="6200685" cy="4126273"/>
          </a:xfrm>
          <a:prstGeom prst="rect">
            <a:avLst/>
          </a:prstGeom>
          <a:noFill/>
        </p:spPr>
      </p:pic>
      <p:pic>
        <p:nvPicPr>
          <p:cNvPr id="41" name="Picture 3" descr="C:\Users\GUIDO\Desktop\DSC_83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8076" y="9580629"/>
            <a:ext cx="6255687" cy="4187692"/>
          </a:xfrm>
          <a:prstGeom prst="rect">
            <a:avLst/>
          </a:prstGeom>
          <a:noFill/>
        </p:spPr>
      </p:pic>
      <p:pic>
        <p:nvPicPr>
          <p:cNvPr id="42" name="Picture 4" descr="C:\Users\GUIDO\Desktop\314_111625695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043" y="14647915"/>
            <a:ext cx="6267510" cy="4700634"/>
          </a:xfrm>
          <a:prstGeom prst="rect">
            <a:avLst/>
          </a:prstGeom>
          <a:noFill/>
        </p:spPr>
      </p:pic>
      <p:pic>
        <p:nvPicPr>
          <p:cNvPr id="43" name="Picture 5" descr="C:\Users\GUIDO\Desktop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8076" y="20228142"/>
            <a:ext cx="6329465" cy="7600699"/>
          </a:xfrm>
          <a:prstGeom prst="rect">
            <a:avLst/>
          </a:prstGeom>
          <a:noFill/>
        </p:spPr>
      </p:pic>
      <p:sp>
        <p:nvSpPr>
          <p:cNvPr id="44" name="CuadroTexto 46"/>
          <p:cNvSpPr txBox="1"/>
          <p:nvPr/>
        </p:nvSpPr>
        <p:spPr>
          <a:xfrm>
            <a:off x="29915091" y="4651760"/>
            <a:ext cx="6963890" cy="4848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HUARAL:</a:t>
            </a:r>
          </a:p>
          <a:p>
            <a:r>
              <a:rPr lang="es-ES" sz="1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s-E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MANZANA</a:t>
            </a:r>
          </a:p>
          <a:p>
            <a:r>
              <a:rPr lang="es-E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s-E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MANDARINA</a:t>
            </a:r>
          </a:p>
          <a:p>
            <a:r>
              <a:rPr lang="es-E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s-E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PALTA</a:t>
            </a:r>
          </a:p>
          <a:p>
            <a:r>
              <a:rPr lang="es-E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MANGO</a:t>
            </a:r>
          </a:p>
          <a:p>
            <a:r>
              <a:rPr lang="es-ES" sz="4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s-E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NARANJA</a:t>
            </a:r>
            <a:endParaRPr lang="es-ES" sz="48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5" name="CuadroTexto 47"/>
          <p:cNvSpPr txBox="1"/>
          <p:nvPr/>
        </p:nvSpPr>
        <p:spPr>
          <a:xfrm>
            <a:off x="30028306" y="9396440"/>
            <a:ext cx="5447767" cy="3647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CHANCAY:</a:t>
            </a:r>
          </a:p>
          <a:p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-PAPA (CANCHÁN, PERRICHOLI)</a:t>
            </a:r>
            <a:endParaRPr lang="es-ES" sz="5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6" name="CuadroTexto 48"/>
          <p:cNvSpPr txBox="1"/>
          <p:nvPr/>
        </p:nvSpPr>
        <p:spPr>
          <a:xfrm>
            <a:off x="29915091" y="13134733"/>
            <a:ext cx="5705543" cy="3894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HUACHO: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NARANJA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MANDARINA</a:t>
            </a:r>
          </a:p>
          <a:p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FRESA</a:t>
            </a:r>
          </a:p>
          <a:p>
            <a:pPr marL="285750" indent="-285750" algn="ctr">
              <a:buFontTx/>
              <a:buChar char="-"/>
            </a:pPr>
            <a:endParaRPr lang="es-ES" sz="1600" dirty="0" smtClean="0">
              <a:solidFill>
                <a:srgbClr val="FFFFC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7" name="CuadroTexto 49"/>
          <p:cNvSpPr txBox="1"/>
          <p:nvPr/>
        </p:nvSpPr>
        <p:spPr>
          <a:xfrm>
            <a:off x="30028306" y="16817294"/>
            <a:ext cx="7823011" cy="4725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HUAURA Y SUPE: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NARANJA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MANDARINA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FRESA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PALTA</a:t>
            </a:r>
          </a:p>
          <a:p>
            <a:pPr marL="285750" indent="-285750" algn="ctr">
              <a:buFontTx/>
              <a:buChar char="-"/>
            </a:pPr>
            <a:endParaRPr lang="es-ES" sz="1600" dirty="0" smtClean="0">
              <a:solidFill>
                <a:srgbClr val="FFFFC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8" name="CuadroTexto 54"/>
          <p:cNvSpPr txBox="1"/>
          <p:nvPr/>
        </p:nvSpPr>
        <p:spPr>
          <a:xfrm>
            <a:off x="29866823" y="21127312"/>
            <a:ext cx="6721219" cy="6864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BARRANCA Y PATIVILCA:</a:t>
            </a:r>
          </a:p>
          <a:p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-    MARIGOLD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FRIJOL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MAIZ MORADO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MAIZ HIBRIDO</a:t>
            </a:r>
          </a:p>
          <a:p>
            <a:pPr marL="285750" indent="-285750">
              <a:buFontTx/>
              <a:buChar char="-"/>
            </a:pPr>
            <a:r>
              <a:rPr lang="es-E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PAPRIKA</a:t>
            </a:r>
          </a:p>
          <a:p>
            <a:pPr marL="285750" indent="-285750">
              <a:buFontTx/>
              <a:buChar char="-"/>
            </a:pPr>
            <a:endParaRPr lang="es-ES" sz="16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FontTx/>
              <a:buChar char="-"/>
            </a:pPr>
            <a:endParaRPr lang="es-ES" sz="1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9" name="CuadroTexto 45"/>
          <p:cNvSpPr txBox="1"/>
          <p:nvPr/>
        </p:nvSpPr>
        <p:spPr>
          <a:xfrm>
            <a:off x="23338580" y="3225905"/>
            <a:ext cx="194651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PRODUCCION AGRICOLA EN EL  NORTE DE LIMA</a:t>
            </a:r>
            <a:endParaRPr lang="es-ES" sz="6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01063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IMAGENES PARA PPT\RWB_Industriegebiet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8632" y="2271043"/>
            <a:ext cx="10578682" cy="10578682"/>
          </a:xfrm>
          <a:prstGeom prst="rect">
            <a:avLst/>
          </a:prstGeom>
          <a:noFill/>
        </p:spPr>
      </p:pic>
      <p:sp>
        <p:nvSpPr>
          <p:cNvPr id="24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Grupo 12"/>
          <p:cNvGrpSpPr/>
          <p:nvPr/>
        </p:nvGrpSpPr>
        <p:grpSpPr>
          <a:xfrm>
            <a:off x="0" y="8532612"/>
            <a:ext cx="6535620" cy="12224511"/>
            <a:chOff x="-3" y="1653702"/>
            <a:chExt cx="1177050" cy="2201606"/>
          </a:xfrm>
        </p:grpSpPr>
        <p:sp>
          <p:nvSpPr>
            <p:cNvPr id="14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31" name="30 Flecha derecha"/>
          <p:cNvSpPr/>
          <p:nvPr/>
        </p:nvSpPr>
        <p:spPr>
          <a:xfrm>
            <a:off x="11454067" y="6352675"/>
            <a:ext cx="3561347" cy="2598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123" name="Picture 3" descr="F:\IMAGENES PARA PPT\transporte-comida-eeu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94" y="3902577"/>
            <a:ext cx="10404999" cy="6685212"/>
          </a:xfrm>
          <a:prstGeom prst="rect">
            <a:avLst/>
          </a:prstGeom>
          <a:noFill/>
        </p:spPr>
      </p:pic>
      <p:sp>
        <p:nvSpPr>
          <p:cNvPr id="33" name="32 Flecha derecha"/>
          <p:cNvSpPr/>
          <p:nvPr/>
        </p:nvSpPr>
        <p:spPr>
          <a:xfrm>
            <a:off x="26092494" y="6264445"/>
            <a:ext cx="3561347" cy="2598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34" name="Picture 2" descr="C:\Users\GUIDO\Desktop\Planta Carozzi_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944" y="4138864"/>
            <a:ext cx="12378386" cy="7652084"/>
          </a:xfrm>
          <a:prstGeom prst="rect">
            <a:avLst/>
          </a:prstGeom>
          <a:noFill/>
        </p:spPr>
      </p:pic>
      <p:sp>
        <p:nvSpPr>
          <p:cNvPr id="35" name="34 Flecha derecha"/>
          <p:cNvSpPr/>
          <p:nvPr/>
        </p:nvSpPr>
        <p:spPr>
          <a:xfrm rot="5400000">
            <a:off x="34137610" y="12865771"/>
            <a:ext cx="3561347" cy="2598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124" name="Picture 4" descr="F:\IMAGENES PARA PPT\descarga (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3959" y="17084841"/>
            <a:ext cx="7738441" cy="7459579"/>
          </a:xfrm>
          <a:prstGeom prst="rect">
            <a:avLst/>
          </a:prstGeom>
          <a:noFill/>
        </p:spPr>
      </p:pic>
      <p:pic>
        <p:nvPicPr>
          <p:cNvPr id="5125" name="Picture 5" descr="F:\IMAGENES PARA PPT\descarga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9589" y="17273570"/>
            <a:ext cx="10853821" cy="7222725"/>
          </a:xfrm>
          <a:prstGeom prst="rect">
            <a:avLst/>
          </a:prstGeom>
          <a:noFill/>
        </p:spPr>
      </p:pic>
      <p:sp>
        <p:nvSpPr>
          <p:cNvPr id="36" name="35 Flecha derecha"/>
          <p:cNvSpPr/>
          <p:nvPr/>
        </p:nvSpPr>
        <p:spPr>
          <a:xfrm rot="10800000">
            <a:off x="18071442" y="19755855"/>
            <a:ext cx="3561347" cy="2598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126" name="Picture 6" descr="F:\IMAGENES PARA PPT\imagesWWWWW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843" y="15111664"/>
            <a:ext cx="16317922" cy="10858835"/>
          </a:xfrm>
          <a:prstGeom prst="rect">
            <a:avLst/>
          </a:prstGeom>
          <a:noFill/>
        </p:spPr>
      </p:pic>
      <p:sp>
        <p:nvSpPr>
          <p:cNvPr id="23" name="CuadroTexto 21"/>
          <p:cNvSpPr txBox="1"/>
          <p:nvPr/>
        </p:nvSpPr>
        <p:spPr>
          <a:xfrm>
            <a:off x="28729438" y="-122316"/>
            <a:ext cx="169765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OBJETIVO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5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smtClean="0">
                <a:latin typeface="Aharoni" panose="02010803020104030203" pitchFamily="2" charset="-79"/>
                <a:cs typeface="Aharoni" panose="02010803020104030203" pitchFamily="2" charset="-79"/>
              </a:rPr>
              <a:t>2.0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27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28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9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2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7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9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6" name="Imagen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Users\GUIDO\Desktop\5348a9e5c07a800561000028_carozzi-production-and-research-food-center-gh-a-guillermo-hevia_car_gh_a_153-1000x66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794" y="19648818"/>
            <a:ext cx="21318314" cy="9190323"/>
          </a:xfrm>
          <a:prstGeom prst="rect">
            <a:avLst/>
          </a:prstGeom>
          <a:noFill/>
        </p:spPr>
      </p:pic>
      <p:pic>
        <p:nvPicPr>
          <p:cNvPr id="1026" name="Picture 2" descr="C:\Users\GUIDO\Desktop\5348aa4cc07a80f35100004c_centro-de-producci-n-e-investigaci-n-carozzi-gh-a-guillermo-hevia_car_gh_a_170-528x3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" y="2716374"/>
            <a:ext cx="26754367" cy="17785573"/>
          </a:xfrm>
          <a:prstGeom prst="rect">
            <a:avLst/>
          </a:prstGeom>
          <a:noFill/>
        </p:spPr>
      </p:pic>
      <p:sp>
        <p:nvSpPr>
          <p:cNvPr id="29" name="CuadroTexto 28"/>
          <p:cNvSpPr txBox="1"/>
          <p:nvPr/>
        </p:nvSpPr>
        <p:spPr>
          <a:xfrm>
            <a:off x="27358243" y="7011660"/>
            <a:ext cx="14923009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0" dirty="0">
                <a:latin typeface="Aharoni" panose="02010803020104030203" pitchFamily="2" charset="-79"/>
                <a:cs typeface="Aharoni" panose="02010803020104030203" pitchFamily="2" charset="-79"/>
              </a:rPr>
              <a:t>Fabrica </a:t>
            </a:r>
            <a:r>
              <a:rPr lang="es-PE" sz="20000" dirty="0" err="1"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r>
              <a:rPr lang="es-PE" sz="20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arozzi</a:t>
            </a:r>
            <a:r>
              <a:rPr lang="es-PE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PE" sz="20000" dirty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s-PE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Chile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2" name="Picture 2" descr="C:\Users\GUIDO\Desktop\Planta Carozzi_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317066" y="20483594"/>
            <a:ext cx="21319125" cy="7111927"/>
          </a:xfrm>
          <a:prstGeom prst="rect">
            <a:avLst/>
          </a:prstGeom>
          <a:noFill/>
        </p:spPr>
      </p:pic>
      <p:sp>
        <p:nvSpPr>
          <p:cNvPr id="6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27880754" y="27929056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Rectángulo 8"/>
          <p:cNvSpPr/>
          <p:nvPr/>
        </p:nvSpPr>
        <p:spPr>
          <a:xfrm>
            <a:off x="0" y="27973627"/>
            <a:ext cx="42803763" cy="2301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6"/>
          <p:cNvSpPr txBox="1"/>
          <p:nvPr/>
        </p:nvSpPr>
        <p:spPr>
          <a:xfrm>
            <a:off x="27880754" y="28130901"/>
            <a:ext cx="14923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0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TALLER DE </a:t>
            </a:r>
            <a:r>
              <a:rPr lang="es-PE" sz="12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2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3.0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4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15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8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3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4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25" name="CuadroTexto 21"/>
          <p:cNvSpPr txBox="1"/>
          <p:nvPr/>
        </p:nvSpPr>
        <p:spPr>
          <a:xfrm>
            <a:off x="6347776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REFERENCIA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9202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17069126"/>
            <a:ext cx="42803763" cy="10541873"/>
          </a:xfrm>
          <a:prstGeom prst="rect">
            <a:avLst/>
          </a:prstGeom>
          <a:solidFill>
            <a:srgbClr val="FFFFC1">
              <a:alpha val="60000"/>
            </a:srgbClr>
          </a:solidFill>
          <a:ln>
            <a:solidFill>
              <a:srgbClr val="FFFFC1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3" name="Grupo 12"/>
          <p:cNvGrpSpPr/>
          <p:nvPr/>
        </p:nvGrpSpPr>
        <p:grpSpPr>
          <a:xfrm>
            <a:off x="0" y="8532612"/>
            <a:ext cx="6535603" cy="12224511"/>
            <a:chOff x="-3" y="1653702"/>
            <a:chExt cx="1177050" cy="2201606"/>
          </a:xfrm>
        </p:grpSpPr>
        <p:sp>
          <p:nvSpPr>
            <p:cNvPr id="14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82833" y="3588682"/>
            <a:ext cx="24684646" cy="2338756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59265" y="5590233"/>
            <a:ext cx="8856274" cy="1830780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08" y="11633014"/>
            <a:ext cx="9320126" cy="787885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grpSp>
        <p:nvGrpSpPr>
          <p:cNvPr id="24" name="Grupo 23"/>
          <p:cNvGrpSpPr/>
          <p:nvPr/>
        </p:nvGrpSpPr>
        <p:grpSpPr>
          <a:xfrm>
            <a:off x="27904264" y="3518915"/>
            <a:ext cx="6855068" cy="2228524"/>
            <a:chOff x="7045609" y="464436"/>
            <a:chExt cx="2005436" cy="651950"/>
          </a:xfrm>
        </p:grpSpPr>
        <p:sp>
          <p:nvSpPr>
            <p:cNvPr id="25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6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5447318" y="11991511"/>
            <a:ext cx="5363159" cy="1743516"/>
            <a:chOff x="7045609" y="464436"/>
            <a:chExt cx="2005436" cy="651950"/>
          </a:xfrm>
        </p:grpSpPr>
        <p:sp>
          <p:nvSpPr>
            <p:cNvPr id="28" name="85 Flecha abajo"/>
            <p:cNvSpPr/>
            <p:nvPr/>
          </p:nvSpPr>
          <p:spPr>
            <a:xfrm rot="10800000">
              <a:off x="7847419" y="824490"/>
              <a:ext cx="401816" cy="29189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9" name="CuadroTexto 67"/>
            <p:cNvSpPr txBox="1"/>
            <p:nvPr/>
          </p:nvSpPr>
          <p:spPr>
            <a:xfrm>
              <a:off x="7045609" y="464436"/>
              <a:ext cx="2005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sp>
        <p:nvSpPr>
          <p:cNvPr id="30" name="29 Elipse"/>
          <p:cNvSpPr/>
          <p:nvPr/>
        </p:nvSpPr>
        <p:spPr>
          <a:xfrm>
            <a:off x="19006452" y="16002000"/>
            <a:ext cx="3943350" cy="3829050"/>
          </a:xfrm>
          <a:prstGeom prst="ellipse">
            <a:avLst/>
          </a:prstGeom>
          <a:solidFill>
            <a:srgbClr val="FF0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1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CuadroTexto 21"/>
          <p:cNvSpPr txBox="1"/>
          <p:nvPr/>
        </p:nvSpPr>
        <p:spPr>
          <a:xfrm>
            <a:off x="6347776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ZONIFICACION EXISTENTE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4.0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6" name="Grupo 12"/>
          <p:cNvGrpSpPr/>
          <p:nvPr/>
        </p:nvGrpSpPr>
        <p:grpSpPr>
          <a:xfrm rot="16200000">
            <a:off x="6865855" y="22761166"/>
            <a:ext cx="2803582" cy="12224511"/>
            <a:chOff x="-3" y="1653702"/>
            <a:chExt cx="1177050" cy="2201606"/>
          </a:xfrm>
        </p:grpSpPr>
        <p:sp>
          <p:nvSpPr>
            <p:cNvPr id="37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9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0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1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3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44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/>
          <p:cNvGrpSpPr/>
          <p:nvPr/>
        </p:nvGrpSpPr>
        <p:grpSpPr>
          <a:xfrm>
            <a:off x="30009376" y="3203597"/>
            <a:ext cx="12913776" cy="5757867"/>
            <a:chOff x="8917026" y="1587795"/>
            <a:chExt cx="3215433" cy="1433665"/>
          </a:xfrm>
        </p:grpSpPr>
        <p:sp>
          <p:nvSpPr>
            <p:cNvPr id="71" name="Rectángulo 70"/>
            <p:cNvSpPr/>
            <p:nvPr/>
          </p:nvSpPr>
          <p:spPr>
            <a:xfrm>
              <a:off x="8917026" y="1587795"/>
              <a:ext cx="3116111" cy="12407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72" name="Conector recto 71"/>
            <p:cNvCxnSpPr/>
            <p:nvPr/>
          </p:nvCxnSpPr>
          <p:spPr>
            <a:xfrm>
              <a:off x="8981955" y="1913848"/>
              <a:ext cx="814028" cy="0"/>
            </a:xfrm>
            <a:prstGeom prst="line">
              <a:avLst/>
            </a:prstGeom>
            <a:noFill/>
            <a:ln w="1905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3" name="Conector recto 72"/>
            <p:cNvCxnSpPr/>
            <p:nvPr/>
          </p:nvCxnSpPr>
          <p:spPr>
            <a:xfrm>
              <a:off x="8981955" y="2228295"/>
              <a:ext cx="814028" cy="0"/>
            </a:xfrm>
            <a:prstGeom prst="line">
              <a:avLst/>
            </a:prstGeom>
            <a:noFill/>
            <a:ln w="127000" cmpd="dbl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4" name="Conector recto 73"/>
            <p:cNvCxnSpPr/>
            <p:nvPr/>
          </p:nvCxnSpPr>
          <p:spPr>
            <a:xfrm>
              <a:off x="8981955" y="2506441"/>
              <a:ext cx="814028" cy="0"/>
            </a:xfrm>
            <a:prstGeom prst="line">
              <a:avLst/>
            </a:prstGeom>
            <a:noFill/>
            <a:ln w="1270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5" name="CuadroTexto 74"/>
            <p:cNvSpPr txBox="1"/>
            <p:nvPr/>
          </p:nvSpPr>
          <p:spPr>
            <a:xfrm>
              <a:off x="9654637" y="1780931"/>
              <a:ext cx="2338144" cy="233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4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PANAMERICANA NORTE</a:t>
              </a:r>
              <a:endParaRPr lang="es-ES" sz="44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9607739" y="2099819"/>
              <a:ext cx="2338144" cy="233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4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VARIANTE PASAMAYO</a:t>
              </a:r>
              <a:endParaRPr lang="es-ES" sz="44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9852024" y="2377550"/>
              <a:ext cx="2280435" cy="643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4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VÍAS LOCALES QUE REPERCUTEN EN EL PROYECTO</a:t>
              </a:r>
              <a:endParaRPr lang="es-ES" sz="44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29257081" y="18969152"/>
            <a:ext cx="11882962" cy="8327047"/>
            <a:chOff x="8781143" y="4707256"/>
            <a:chExt cx="2958768" cy="2073372"/>
          </a:xfrm>
        </p:grpSpPr>
        <p:grpSp>
          <p:nvGrpSpPr>
            <p:cNvPr id="57" name="Grupo 56"/>
            <p:cNvGrpSpPr/>
            <p:nvPr/>
          </p:nvGrpSpPr>
          <p:grpSpPr>
            <a:xfrm>
              <a:off x="8781143" y="5324436"/>
              <a:ext cx="678703" cy="492443"/>
              <a:chOff x="8835147" y="3773669"/>
              <a:chExt cx="678703" cy="492443"/>
            </a:xfrm>
          </p:grpSpPr>
          <p:grpSp>
            <p:nvGrpSpPr>
              <p:cNvPr id="60" name="Grupo 59"/>
              <p:cNvGrpSpPr/>
              <p:nvPr/>
            </p:nvGrpSpPr>
            <p:grpSpPr>
              <a:xfrm>
                <a:off x="9136176" y="3819703"/>
                <a:ext cx="377674" cy="399449"/>
                <a:chOff x="9217430" y="2632838"/>
                <a:chExt cx="1409841" cy="1491128"/>
              </a:xfrm>
            </p:grpSpPr>
            <p:sp>
              <p:nvSpPr>
                <p:cNvPr id="62" name="Elipse 61"/>
                <p:cNvSpPr/>
                <p:nvPr/>
              </p:nvSpPr>
              <p:spPr>
                <a:xfrm>
                  <a:off x="9217430" y="2632838"/>
                  <a:ext cx="1409841" cy="1491128"/>
                </a:xfrm>
                <a:prstGeom prst="ellipse">
                  <a:avLst/>
                </a:prstGeom>
                <a:solidFill>
                  <a:schemeClr val="accent2">
                    <a:alpha val="1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63" name="Elipse 62"/>
                <p:cNvSpPr/>
                <p:nvPr/>
              </p:nvSpPr>
              <p:spPr>
                <a:xfrm>
                  <a:off x="9434240" y="2852111"/>
                  <a:ext cx="976223" cy="1052583"/>
                </a:xfrm>
                <a:prstGeom prst="ellipse">
                  <a:avLst/>
                </a:prstGeom>
                <a:solidFill>
                  <a:schemeClr val="accent2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64" name="Elipse 63"/>
                <p:cNvSpPr/>
                <p:nvPr/>
              </p:nvSpPr>
              <p:spPr>
                <a:xfrm>
                  <a:off x="9635833" y="3083249"/>
                  <a:ext cx="573038" cy="590309"/>
                </a:xfrm>
                <a:prstGeom prst="ellipse">
                  <a:avLst/>
                </a:prstGeom>
                <a:solidFill>
                  <a:schemeClr val="accent2">
                    <a:alpha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</p:grpSp>
          <p:sp>
            <p:nvSpPr>
              <p:cNvPr id="61" name="CuadroTexto 60"/>
              <p:cNvSpPr txBox="1"/>
              <p:nvPr/>
            </p:nvSpPr>
            <p:spPr>
              <a:xfrm>
                <a:off x="8835147" y="3773669"/>
                <a:ext cx="3573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96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2</a:t>
                </a:r>
                <a:endParaRPr lang="es-ES" sz="9600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pic>
          <p:nvPicPr>
            <p:cNvPr id="58" name="Imagen 5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73927" y="4707256"/>
              <a:ext cx="2165984" cy="916141"/>
            </a:xfrm>
            <a:prstGeom prst="rect">
              <a:avLst/>
            </a:prstGeom>
            <a:ln w="25400">
              <a:solidFill>
                <a:srgbClr val="002060"/>
              </a:solidFill>
            </a:ln>
          </p:spPr>
        </p:pic>
        <p:pic>
          <p:nvPicPr>
            <p:cNvPr id="59" name="Imagen 5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93289" y="5768051"/>
              <a:ext cx="2146622" cy="1012577"/>
            </a:xfrm>
            <a:prstGeom prst="rect">
              <a:avLst/>
            </a:prstGeom>
            <a:ln w="25400">
              <a:solidFill>
                <a:srgbClr val="002060"/>
              </a:solidFill>
            </a:ln>
          </p:spPr>
        </p:pic>
      </p:grpSp>
      <p:grpSp>
        <p:nvGrpSpPr>
          <p:cNvPr id="36" name="Grupo 35"/>
          <p:cNvGrpSpPr/>
          <p:nvPr/>
        </p:nvGrpSpPr>
        <p:grpSpPr>
          <a:xfrm>
            <a:off x="29290922" y="8850822"/>
            <a:ext cx="11849121" cy="8811178"/>
            <a:chOff x="8789569" y="2187868"/>
            <a:chExt cx="2950342" cy="2193917"/>
          </a:xfrm>
        </p:grpSpPr>
        <p:grpSp>
          <p:nvGrpSpPr>
            <p:cNvPr id="49" name="Grupo 48"/>
            <p:cNvGrpSpPr/>
            <p:nvPr/>
          </p:nvGrpSpPr>
          <p:grpSpPr>
            <a:xfrm>
              <a:off x="8789569" y="3045401"/>
              <a:ext cx="678703" cy="492443"/>
              <a:chOff x="8835147" y="3773669"/>
              <a:chExt cx="678703" cy="492443"/>
            </a:xfrm>
          </p:grpSpPr>
          <p:grpSp>
            <p:nvGrpSpPr>
              <p:cNvPr id="52" name="Grupo 51"/>
              <p:cNvGrpSpPr/>
              <p:nvPr/>
            </p:nvGrpSpPr>
            <p:grpSpPr>
              <a:xfrm>
                <a:off x="9136176" y="3819703"/>
                <a:ext cx="377674" cy="399449"/>
                <a:chOff x="9217430" y="2632838"/>
                <a:chExt cx="1409841" cy="1491128"/>
              </a:xfrm>
            </p:grpSpPr>
            <p:sp>
              <p:nvSpPr>
                <p:cNvPr id="54" name="Elipse 53"/>
                <p:cNvSpPr/>
                <p:nvPr/>
              </p:nvSpPr>
              <p:spPr>
                <a:xfrm>
                  <a:off x="9217430" y="2632838"/>
                  <a:ext cx="1409841" cy="1491128"/>
                </a:xfrm>
                <a:prstGeom prst="ellipse">
                  <a:avLst/>
                </a:prstGeom>
                <a:solidFill>
                  <a:schemeClr val="accent2">
                    <a:alpha val="1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55" name="Elipse 54"/>
                <p:cNvSpPr/>
                <p:nvPr/>
              </p:nvSpPr>
              <p:spPr>
                <a:xfrm>
                  <a:off x="9434240" y="2852111"/>
                  <a:ext cx="976223" cy="1052583"/>
                </a:xfrm>
                <a:prstGeom prst="ellipse">
                  <a:avLst/>
                </a:prstGeom>
                <a:solidFill>
                  <a:schemeClr val="accent2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56" name="Elipse 55"/>
                <p:cNvSpPr/>
                <p:nvPr/>
              </p:nvSpPr>
              <p:spPr>
                <a:xfrm>
                  <a:off x="9635833" y="3083249"/>
                  <a:ext cx="573038" cy="590309"/>
                </a:xfrm>
                <a:prstGeom prst="ellipse">
                  <a:avLst/>
                </a:prstGeom>
                <a:solidFill>
                  <a:schemeClr val="accent2">
                    <a:alpha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</p:grpSp>
          <p:sp>
            <p:nvSpPr>
              <p:cNvPr id="53" name="CuadroTexto 52"/>
              <p:cNvSpPr txBox="1"/>
              <p:nvPr/>
            </p:nvSpPr>
            <p:spPr>
              <a:xfrm>
                <a:off x="8835147" y="3773669"/>
                <a:ext cx="3573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9600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1</a:t>
                </a:r>
                <a:endParaRPr lang="es-ES" sz="9600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pic>
          <p:nvPicPr>
            <p:cNvPr id="50" name="Imagen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84477" y="2187868"/>
              <a:ext cx="2155434" cy="1032513"/>
            </a:xfrm>
            <a:prstGeom prst="rect">
              <a:avLst/>
            </a:prstGeom>
            <a:ln w="25400">
              <a:solidFill>
                <a:srgbClr val="002060"/>
              </a:solidFill>
            </a:ln>
          </p:spPr>
        </p:pic>
        <p:pic>
          <p:nvPicPr>
            <p:cNvPr id="51" name="Imagen 5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67251" y="3373565"/>
              <a:ext cx="2172660" cy="1008220"/>
            </a:xfrm>
            <a:prstGeom prst="rect">
              <a:avLst/>
            </a:prstGeom>
            <a:ln w="25400">
              <a:solidFill>
                <a:srgbClr val="002060"/>
              </a:solidFill>
            </a:ln>
          </p:spPr>
        </p:pic>
      </p:grpSp>
      <p:grpSp>
        <p:nvGrpSpPr>
          <p:cNvPr id="46" name="68 Grupo"/>
          <p:cNvGrpSpPr/>
          <p:nvPr/>
        </p:nvGrpSpPr>
        <p:grpSpPr>
          <a:xfrm>
            <a:off x="25335806" y="4452410"/>
            <a:ext cx="5880130" cy="2456464"/>
            <a:chOff x="12178937" y="3947296"/>
            <a:chExt cx="1464108" cy="611641"/>
          </a:xfrm>
        </p:grpSpPr>
        <p:sp>
          <p:nvSpPr>
            <p:cNvPr id="47" name="85 Flecha abajo"/>
            <p:cNvSpPr/>
            <p:nvPr/>
          </p:nvSpPr>
          <p:spPr>
            <a:xfrm rot="10800000">
              <a:off x="12674490" y="4246235"/>
              <a:ext cx="430457" cy="31270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48" name="CuadroTexto 67"/>
            <p:cNvSpPr txBox="1"/>
            <p:nvPr/>
          </p:nvSpPr>
          <p:spPr>
            <a:xfrm>
              <a:off x="12178937" y="3947296"/>
              <a:ext cx="1464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N</a:t>
              </a:r>
              <a:endParaRPr lang="es-ES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107374" y="2808899"/>
            <a:ext cx="26815201" cy="24973453"/>
            <a:chOff x="0" y="0"/>
            <a:chExt cx="29647263" cy="27611000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6535603" cy="8532613"/>
            </a:xfrm>
            <a:prstGeom prst="rect">
              <a:avLst/>
            </a:prstGeom>
          </p:spPr>
        </p:pic>
        <p:grpSp>
          <p:nvGrpSpPr>
            <p:cNvPr id="13" name="Grupo 12"/>
            <p:cNvGrpSpPr/>
            <p:nvPr/>
          </p:nvGrpSpPr>
          <p:grpSpPr>
            <a:xfrm>
              <a:off x="0" y="8532612"/>
              <a:ext cx="6535603" cy="12224511"/>
              <a:chOff x="-3" y="1653702"/>
              <a:chExt cx="1177050" cy="2201606"/>
            </a:xfrm>
          </p:grpSpPr>
          <p:sp>
            <p:nvSpPr>
              <p:cNvPr id="14" name="Rectángulo 13"/>
              <p:cNvSpPr/>
              <p:nvPr/>
            </p:nvSpPr>
            <p:spPr>
              <a:xfrm>
                <a:off x="0" y="1653702"/>
                <a:ext cx="1177047" cy="3696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5" name="Rectángulo 14"/>
              <p:cNvSpPr/>
              <p:nvPr/>
            </p:nvSpPr>
            <p:spPr>
              <a:xfrm>
                <a:off x="0" y="2145292"/>
                <a:ext cx="1177047" cy="286624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6" name="Rectángulo 15"/>
              <p:cNvSpPr/>
              <p:nvPr/>
            </p:nvSpPr>
            <p:spPr>
              <a:xfrm>
                <a:off x="-1" y="2552692"/>
                <a:ext cx="1177047" cy="21969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Rectángulo 16"/>
              <p:cNvSpPr/>
              <p:nvPr/>
            </p:nvSpPr>
            <p:spPr>
              <a:xfrm>
                <a:off x="-2" y="2891751"/>
                <a:ext cx="1177047" cy="197096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" name="Rectángulo 17"/>
              <p:cNvSpPr/>
              <p:nvPr/>
            </p:nvSpPr>
            <p:spPr>
              <a:xfrm>
                <a:off x="0" y="3212463"/>
                <a:ext cx="1177047" cy="16594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9" name="Rectángulo 18"/>
              <p:cNvSpPr/>
              <p:nvPr/>
            </p:nvSpPr>
            <p:spPr>
              <a:xfrm>
                <a:off x="-3" y="3501714"/>
                <a:ext cx="1177047" cy="13906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0" name="Rectángulo 19"/>
              <p:cNvSpPr/>
              <p:nvPr/>
            </p:nvSpPr>
            <p:spPr>
              <a:xfrm>
                <a:off x="0" y="3764091"/>
                <a:ext cx="1177047" cy="91217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pic>
          <p:nvPicPr>
            <p:cNvPr id="25" name="Imagen 24"/>
            <p:cNvPicPr>
              <a:picLocks noChangeAspect="1"/>
            </p:cNvPicPr>
            <p:nvPr/>
          </p:nvPicPr>
          <p:blipFill rotWithShape="1">
            <a:blip r:embed="rId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67998"/>
              <a:ext cx="29647262" cy="27543002"/>
            </a:xfrm>
            <a:prstGeom prst="rect">
              <a:avLst/>
            </a:prstGeom>
          </p:spPr>
        </p:pic>
        <p:sp>
          <p:nvSpPr>
            <p:cNvPr id="26" name="Forma libre 25"/>
            <p:cNvSpPr/>
            <p:nvPr/>
          </p:nvSpPr>
          <p:spPr>
            <a:xfrm>
              <a:off x="21602955" y="534333"/>
              <a:ext cx="8044308" cy="25706802"/>
            </a:xfrm>
            <a:custGeom>
              <a:avLst/>
              <a:gdLst>
                <a:gd name="connsiteX0" fmla="*/ 2002972 w 2002972"/>
                <a:gd name="connsiteY0" fmla="*/ 0 h 6400800"/>
                <a:gd name="connsiteX1" fmla="*/ 377372 w 2002972"/>
                <a:gd name="connsiteY1" fmla="*/ 1915886 h 6400800"/>
                <a:gd name="connsiteX2" fmla="*/ 275772 w 2002972"/>
                <a:gd name="connsiteY2" fmla="*/ 2119086 h 6400800"/>
                <a:gd name="connsiteX3" fmla="*/ 159658 w 2002972"/>
                <a:gd name="connsiteY3" fmla="*/ 2394857 h 6400800"/>
                <a:gd name="connsiteX4" fmla="*/ 116115 w 2002972"/>
                <a:gd name="connsiteY4" fmla="*/ 2656115 h 6400800"/>
                <a:gd name="connsiteX5" fmla="*/ 87086 w 2002972"/>
                <a:gd name="connsiteY5" fmla="*/ 3338286 h 6400800"/>
                <a:gd name="connsiteX6" fmla="*/ 0 w 2002972"/>
                <a:gd name="connsiteY6" fmla="*/ 3875315 h 6400800"/>
                <a:gd name="connsiteX7" fmla="*/ 14515 w 2002972"/>
                <a:gd name="connsiteY7" fmla="*/ 4136572 h 6400800"/>
                <a:gd name="connsiteX8" fmla="*/ 58058 w 2002972"/>
                <a:gd name="connsiteY8" fmla="*/ 4368800 h 6400800"/>
                <a:gd name="connsiteX9" fmla="*/ 145143 w 2002972"/>
                <a:gd name="connsiteY9" fmla="*/ 4542972 h 6400800"/>
                <a:gd name="connsiteX10" fmla="*/ 319315 w 2002972"/>
                <a:gd name="connsiteY10" fmla="*/ 4760686 h 6400800"/>
                <a:gd name="connsiteX11" fmla="*/ 2002972 w 2002972"/>
                <a:gd name="connsiteY11" fmla="*/ 6400800 h 640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2972" h="6400800">
                  <a:moveTo>
                    <a:pt x="2002972" y="0"/>
                  </a:moveTo>
                  <a:lnTo>
                    <a:pt x="377372" y="1915886"/>
                  </a:lnTo>
                  <a:lnTo>
                    <a:pt x="275772" y="2119086"/>
                  </a:lnTo>
                  <a:lnTo>
                    <a:pt x="159658" y="2394857"/>
                  </a:lnTo>
                  <a:lnTo>
                    <a:pt x="116115" y="2656115"/>
                  </a:lnTo>
                  <a:lnTo>
                    <a:pt x="87086" y="3338286"/>
                  </a:lnTo>
                  <a:lnTo>
                    <a:pt x="0" y="3875315"/>
                  </a:lnTo>
                  <a:lnTo>
                    <a:pt x="14515" y="4136572"/>
                  </a:lnTo>
                  <a:lnTo>
                    <a:pt x="58058" y="4368800"/>
                  </a:lnTo>
                  <a:lnTo>
                    <a:pt x="145143" y="4542972"/>
                  </a:lnTo>
                  <a:lnTo>
                    <a:pt x="319315" y="4760686"/>
                  </a:lnTo>
                  <a:lnTo>
                    <a:pt x="2002972" y="6400800"/>
                  </a:lnTo>
                </a:path>
              </a:pathLst>
            </a:custGeom>
            <a:noFill/>
            <a:ln w="1016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7" name="Forma libre 26"/>
            <p:cNvSpPr/>
            <p:nvPr/>
          </p:nvSpPr>
          <p:spPr>
            <a:xfrm>
              <a:off x="18824056" y="67998"/>
              <a:ext cx="3084816" cy="18362001"/>
            </a:xfrm>
            <a:custGeom>
              <a:avLst/>
              <a:gdLst>
                <a:gd name="connsiteX0" fmla="*/ 73152 w 768096"/>
                <a:gd name="connsiteY0" fmla="*/ 0 h 4572000"/>
                <a:gd name="connsiteX1" fmla="*/ 138989 w 768096"/>
                <a:gd name="connsiteY1" fmla="*/ 190195 h 4572000"/>
                <a:gd name="connsiteX2" fmla="*/ 555956 w 768096"/>
                <a:gd name="connsiteY2" fmla="*/ 3386938 h 4572000"/>
                <a:gd name="connsiteX3" fmla="*/ 555956 w 768096"/>
                <a:gd name="connsiteY3" fmla="*/ 3525926 h 4572000"/>
                <a:gd name="connsiteX4" fmla="*/ 526695 w 768096"/>
                <a:gd name="connsiteY4" fmla="*/ 3635654 h 4572000"/>
                <a:gd name="connsiteX5" fmla="*/ 460858 w 768096"/>
                <a:gd name="connsiteY5" fmla="*/ 3730752 h 4572000"/>
                <a:gd name="connsiteX6" fmla="*/ 373076 w 768096"/>
                <a:gd name="connsiteY6" fmla="*/ 3781958 h 4572000"/>
                <a:gd name="connsiteX7" fmla="*/ 226772 w 768096"/>
                <a:gd name="connsiteY7" fmla="*/ 3855110 h 4572000"/>
                <a:gd name="connsiteX8" fmla="*/ 95098 w 768096"/>
                <a:gd name="connsiteY8" fmla="*/ 3899002 h 4572000"/>
                <a:gd name="connsiteX9" fmla="*/ 0 w 768096"/>
                <a:gd name="connsiteY9" fmla="*/ 3935578 h 4572000"/>
                <a:gd name="connsiteX10" fmla="*/ 21946 w 768096"/>
                <a:gd name="connsiteY10" fmla="*/ 3994099 h 4572000"/>
                <a:gd name="connsiteX11" fmla="*/ 73152 w 768096"/>
                <a:gd name="connsiteY11" fmla="*/ 4030675 h 4572000"/>
                <a:gd name="connsiteX12" fmla="*/ 299924 w 768096"/>
                <a:gd name="connsiteY12" fmla="*/ 4140403 h 4572000"/>
                <a:gd name="connsiteX13" fmla="*/ 438912 w 768096"/>
                <a:gd name="connsiteY13" fmla="*/ 4250131 h 4572000"/>
                <a:gd name="connsiteX14" fmla="*/ 555956 w 768096"/>
                <a:gd name="connsiteY14" fmla="*/ 4330598 h 4572000"/>
                <a:gd name="connsiteX15" fmla="*/ 643738 w 768096"/>
                <a:gd name="connsiteY15" fmla="*/ 4411066 h 4572000"/>
                <a:gd name="connsiteX16" fmla="*/ 768096 w 768096"/>
                <a:gd name="connsiteY16" fmla="*/ 45720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8096" h="4572000">
                  <a:moveTo>
                    <a:pt x="73152" y="0"/>
                  </a:moveTo>
                  <a:lnTo>
                    <a:pt x="138989" y="190195"/>
                  </a:lnTo>
                  <a:lnTo>
                    <a:pt x="555956" y="3386938"/>
                  </a:lnTo>
                  <a:lnTo>
                    <a:pt x="555956" y="3525926"/>
                  </a:lnTo>
                  <a:lnTo>
                    <a:pt x="526695" y="3635654"/>
                  </a:lnTo>
                  <a:lnTo>
                    <a:pt x="460858" y="3730752"/>
                  </a:lnTo>
                  <a:lnTo>
                    <a:pt x="373076" y="3781958"/>
                  </a:lnTo>
                  <a:lnTo>
                    <a:pt x="226772" y="3855110"/>
                  </a:lnTo>
                  <a:lnTo>
                    <a:pt x="95098" y="3899002"/>
                  </a:lnTo>
                  <a:lnTo>
                    <a:pt x="0" y="3935578"/>
                  </a:lnTo>
                  <a:lnTo>
                    <a:pt x="21946" y="3994099"/>
                  </a:lnTo>
                  <a:lnTo>
                    <a:pt x="73152" y="4030675"/>
                  </a:lnTo>
                  <a:lnTo>
                    <a:pt x="299924" y="4140403"/>
                  </a:lnTo>
                  <a:lnTo>
                    <a:pt x="438912" y="4250131"/>
                  </a:lnTo>
                  <a:lnTo>
                    <a:pt x="555956" y="4330598"/>
                  </a:lnTo>
                  <a:lnTo>
                    <a:pt x="643738" y="4411066"/>
                  </a:lnTo>
                  <a:lnTo>
                    <a:pt x="768096" y="4572000"/>
                  </a:lnTo>
                </a:path>
              </a:pathLst>
            </a:custGeom>
            <a:noFill/>
            <a:ln w="88900" cmpd="dbl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8" name="Forma libre 27"/>
            <p:cNvSpPr/>
            <p:nvPr/>
          </p:nvSpPr>
          <p:spPr>
            <a:xfrm>
              <a:off x="19529157" y="16402834"/>
              <a:ext cx="7286044" cy="5699566"/>
            </a:xfrm>
            <a:custGeom>
              <a:avLst/>
              <a:gdLst>
                <a:gd name="connsiteX0" fmla="*/ 0 w 1814170"/>
                <a:gd name="connsiteY0" fmla="*/ 1419149 h 1419149"/>
                <a:gd name="connsiteX1" fmla="*/ 292608 w 1814170"/>
                <a:gd name="connsiteY1" fmla="*/ 1060704 h 1419149"/>
                <a:gd name="connsiteX2" fmla="*/ 395021 w 1814170"/>
                <a:gd name="connsiteY2" fmla="*/ 1089965 h 1419149"/>
                <a:gd name="connsiteX3" fmla="*/ 753466 w 1814170"/>
                <a:gd name="connsiteY3" fmla="*/ 680314 h 1419149"/>
                <a:gd name="connsiteX4" fmla="*/ 1587399 w 1814170"/>
                <a:gd name="connsiteY4" fmla="*/ 29261 h 1419149"/>
                <a:gd name="connsiteX5" fmla="*/ 1814170 w 1814170"/>
                <a:gd name="connsiteY5" fmla="*/ 0 h 14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4170" h="1419149">
                  <a:moveTo>
                    <a:pt x="0" y="1419149"/>
                  </a:moveTo>
                  <a:lnTo>
                    <a:pt x="292608" y="1060704"/>
                  </a:lnTo>
                  <a:lnTo>
                    <a:pt x="395021" y="1089965"/>
                  </a:lnTo>
                  <a:lnTo>
                    <a:pt x="753466" y="680314"/>
                  </a:lnTo>
                  <a:lnTo>
                    <a:pt x="1587399" y="29261"/>
                  </a:lnTo>
                  <a:lnTo>
                    <a:pt x="1814170" y="0"/>
                  </a:lnTo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9" name="Forma libre 28"/>
            <p:cNvSpPr/>
            <p:nvPr/>
          </p:nvSpPr>
          <p:spPr>
            <a:xfrm>
              <a:off x="14387797" y="13082986"/>
              <a:ext cx="4612537" cy="2791024"/>
            </a:xfrm>
            <a:custGeom>
              <a:avLst/>
              <a:gdLst>
                <a:gd name="connsiteX0" fmla="*/ 0 w 1148487"/>
                <a:gd name="connsiteY0" fmla="*/ 7315 h 694944"/>
                <a:gd name="connsiteX1" fmla="*/ 80467 w 1148487"/>
                <a:gd name="connsiteY1" fmla="*/ 0 h 694944"/>
                <a:gd name="connsiteX2" fmla="*/ 395021 w 1148487"/>
                <a:gd name="connsiteY2" fmla="*/ 219456 h 694944"/>
                <a:gd name="connsiteX3" fmla="*/ 1002183 w 1148487"/>
                <a:gd name="connsiteY3" fmla="*/ 629107 h 694944"/>
                <a:gd name="connsiteX4" fmla="*/ 1148487 w 1148487"/>
                <a:gd name="connsiteY4" fmla="*/ 694944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8487" h="694944">
                  <a:moveTo>
                    <a:pt x="0" y="7315"/>
                  </a:moveTo>
                  <a:lnTo>
                    <a:pt x="80467" y="0"/>
                  </a:lnTo>
                  <a:lnTo>
                    <a:pt x="395021" y="219456"/>
                  </a:lnTo>
                  <a:lnTo>
                    <a:pt x="1002183" y="629107"/>
                  </a:lnTo>
                  <a:lnTo>
                    <a:pt x="1148487" y="694944"/>
                  </a:lnTo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" name="Grupo 1"/>
            <p:cNvGrpSpPr/>
            <p:nvPr/>
          </p:nvGrpSpPr>
          <p:grpSpPr>
            <a:xfrm>
              <a:off x="17845295" y="14512684"/>
              <a:ext cx="2662627" cy="2816145"/>
              <a:chOff x="17845295" y="14512684"/>
              <a:chExt cx="2662627" cy="2816145"/>
            </a:xfrm>
          </p:grpSpPr>
          <p:sp>
            <p:nvSpPr>
              <p:cNvPr id="68" name="Elipse 67"/>
              <p:cNvSpPr/>
              <p:nvPr/>
            </p:nvSpPr>
            <p:spPr>
              <a:xfrm>
                <a:off x="17845295" y="14512684"/>
                <a:ext cx="2662627" cy="2816145"/>
              </a:xfrm>
              <a:prstGeom prst="ellipse">
                <a:avLst/>
              </a:prstGeom>
              <a:solidFill>
                <a:schemeClr val="accent2">
                  <a:alpha val="1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69" name="Elipse 68"/>
              <p:cNvSpPr/>
              <p:nvPr/>
            </p:nvSpPr>
            <p:spPr>
              <a:xfrm>
                <a:off x="18254763" y="14926803"/>
                <a:ext cx="1843696" cy="1987909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70" name="Elipse 69"/>
              <p:cNvSpPr/>
              <p:nvPr/>
            </p:nvSpPr>
            <p:spPr>
              <a:xfrm>
                <a:off x="18635491" y="15363330"/>
                <a:ext cx="1082240" cy="1114858"/>
              </a:xfrm>
              <a:prstGeom prst="ellipse">
                <a:avLst/>
              </a:prstGeom>
              <a:solidFill>
                <a:schemeClr val="accent2"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grpSp>
          <p:nvGrpSpPr>
            <p:cNvPr id="3" name="Grupo 2"/>
            <p:cNvGrpSpPr/>
            <p:nvPr/>
          </p:nvGrpSpPr>
          <p:grpSpPr>
            <a:xfrm>
              <a:off x="21685058" y="18236885"/>
              <a:ext cx="1857827" cy="1964943"/>
              <a:chOff x="21685058" y="18236885"/>
              <a:chExt cx="1857827" cy="1964943"/>
            </a:xfrm>
          </p:grpSpPr>
          <p:sp>
            <p:nvSpPr>
              <p:cNvPr id="65" name="Elipse 64"/>
              <p:cNvSpPr/>
              <p:nvPr/>
            </p:nvSpPr>
            <p:spPr>
              <a:xfrm>
                <a:off x="21685058" y="18236885"/>
                <a:ext cx="1857827" cy="1964943"/>
              </a:xfrm>
              <a:prstGeom prst="ellipse">
                <a:avLst/>
              </a:prstGeom>
              <a:solidFill>
                <a:schemeClr val="accent2">
                  <a:alpha val="1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66" name="Elipse 65"/>
              <p:cNvSpPr/>
              <p:nvPr/>
            </p:nvSpPr>
            <p:spPr>
              <a:xfrm>
                <a:off x="21970761" y="18525833"/>
                <a:ext cx="1286424" cy="1387048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67" name="Elipse 66"/>
              <p:cNvSpPr/>
              <p:nvPr/>
            </p:nvSpPr>
            <p:spPr>
              <a:xfrm>
                <a:off x="22236411" y="18830417"/>
                <a:ext cx="755124" cy="777883"/>
              </a:xfrm>
              <a:prstGeom prst="ellipse">
                <a:avLst/>
              </a:prstGeom>
              <a:solidFill>
                <a:schemeClr val="accent2"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32" name="CuadroTexto 31"/>
            <p:cNvSpPr txBox="1"/>
            <p:nvPr/>
          </p:nvSpPr>
          <p:spPr>
            <a:xfrm>
              <a:off x="17917964" y="13051070"/>
              <a:ext cx="1435051" cy="1977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6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1</a:t>
              </a:r>
              <a:endParaRPr lang="es-ES" sz="96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3" name="CuadroTexto 32"/>
            <p:cNvSpPr txBox="1"/>
            <p:nvPr/>
          </p:nvSpPr>
          <p:spPr>
            <a:xfrm>
              <a:off x="23369040" y="17920149"/>
              <a:ext cx="1435051" cy="1977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6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endParaRPr lang="es-ES" sz="96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pic>
          <p:nvPicPr>
            <p:cNvPr id="37" name="Imagen 36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8171" y="14025027"/>
              <a:ext cx="5439803" cy="3356475"/>
            </a:xfrm>
            <a:prstGeom prst="rect">
              <a:avLst/>
            </a:prstGeom>
            <a:ln w="25400">
              <a:solidFill>
                <a:schemeClr val="bg1"/>
              </a:solidFill>
            </a:ln>
          </p:spPr>
        </p:pic>
        <p:pic>
          <p:nvPicPr>
            <p:cNvPr id="38" name="Imagen 3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29370" y="835748"/>
              <a:ext cx="5508600" cy="3355780"/>
            </a:xfrm>
            <a:prstGeom prst="rect">
              <a:avLst/>
            </a:prstGeom>
            <a:ln w="25400">
              <a:solidFill>
                <a:schemeClr val="bg1"/>
              </a:solidFill>
            </a:ln>
          </p:spPr>
        </p:pic>
        <p:pic>
          <p:nvPicPr>
            <p:cNvPr id="39" name="Imagen 3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29374" y="9388340"/>
              <a:ext cx="5508600" cy="3913938"/>
            </a:xfrm>
            <a:prstGeom prst="rect">
              <a:avLst/>
            </a:prstGeom>
            <a:ln w="25400">
              <a:solidFill>
                <a:schemeClr val="bg1"/>
              </a:solidFill>
            </a:ln>
          </p:spPr>
        </p:pic>
        <p:pic>
          <p:nvPicPr>
            <p:cNvPr id="40" name="Imagen 39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29374" y="4816355"/>
              <a:ext cx="5508600" cy="3736270"/>
            </a:xfrm>
            <a:prstGeom prst="rect">
              <a:avLst/>
            </a:prstGeom>
            <a:ln w="25400">
              <a:solidFill>
                <a:schemeClr val="bg1"/>
              </a:solidFill>
            </a:ln>
          </p:spPr>
        </p:pic>
        <p:cxnSp>
          <p:nvCxnSpPr>
            <p:cNvPr id="41" name="Conector recto 40"/>
            <p:cNvCxnSpPr>
              <a:stCxn id="38" idx="3"/>
            </p:cNvCxnSpPr>
            <p:nvPr/>
          </p:nvCxnSpPr>
          <p:spPr>
            <a:xfrm>
              <a:off x="6437970" y="2513638"/>
              <a:ext cx="13869913" cy="5571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41"/>
            <p:cNvCxnSpPr>
              <a:stCxn id="40" idx="3"/>
            </p:cNvCxnSpPr>
            <p:nvPr/>
          </p:nvCxnSpPr>
          <p:spPr>
            <a:xfrm>
              <a:off x="6437974" y="6684491"/>
              <a:ext cx="14058473" cy="235437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42"/>
            <p:cNvCxnSpPr>
              <a:stCxn id="39" idx="3"/>
            </p:cNvCxnSpPr>
            <p:nvPr/>
          </p:nvCxnSpPr>
          <p:spPr>
            <a:xfrm flipV="1">
              <a:off x="6437974" y="10014243"/>
              <a:ext cx="14280356" cy="133106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43"/>
            <p:cNvCxnSpPr>
              <a:stCxn id="37" idx="3"/>
            </p:cNvCxnSpPr>
            <p:nvPr/>
          </p:nvCxnSpPr>
          <p:spPr>
            <a:xfrm flipV="1">
              <a:off x="6437974" y="10658431"/>
              <a:ext cx="14378832" cy="504483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7292197" y="248879"/>
              <a:ext cx="21106197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800" dirty="0" smtClean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INGRESO Y SALIDA DE CARGA EN LIMA Y CALLAO</a:t>
              </a:r>
              <a:endParaRPr lang="es-ES" sz="8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sp>
        <p:nvSpPr>
          <p:cNvPr id="78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MASTER PLAN URBANO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2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.0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83" name="Grupo 12"/>
          <p:cNvGrpSpPr/>
          <p:nvPr/>
        </p:nvGrpSpPr>
        <p:grpSpPr>
          <a:xfrm rot="16200000">
            <a:off x="6927535" y="22822845"/>
            <a:ext cx="2680223" cy="12224511"/>
            <a:chOff x="-3" y="1653702"/>
            <a:chExt cx="1177050" cy="2201606"/>
          </a:xfrm>
        </p:grpSpPr>
        <p:sp>
          <p:nvSpPr>
            <p:cNvPr id="84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5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6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7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8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9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0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91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92" name="Rectángulo 8"/>
          <p:cNvSpPr/>
          <p:nvPr/>
        </p:nvSpPr>
        <p:spPr>
          <a:xfrm>
            <a:off x="152400" y="277634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3" name="CuadroTexto 6"/>
          <p:cNvSpPr txBox="1"/>
          <p:nvPr/>
        </p:nvSpPr>
        <p:spPr>
          <a:xfrm>
            <a:off x="17701330" y="279508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94" name="Grupo 12"/>
          <p:cNvGrpSpPr/>
          <p:nvPr/>
        </p:nvGrpSpPr>
        <p:grpSpPr>
          <a:xfrm rot="16200000">
            <a:off x="7079935" y="22975245"/>
            <a:ext cx="2680223" cy="12224511"/>
            <a:chOff x="-3" y="1653702"/>
            <a:chExt cx="1177050" cy="2201606"/>
          </a:xfrm>
        </p:grpSpPr>
        <p:sp>
          <p:nvSpPr>
            <p:cNvPr id="95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6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7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8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9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0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1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102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606" y="27707698"/>
            <a:ext cx="2416646" cy="280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7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61 CuadroTexto"/>
          <p:cNvSpPr txBox="1"/>
          <p:nvPr/>
        </p:nvSpPr>
        <p:spPr>
          <a:xfrm>
            <a:off x="-9089047" y="20912385"/>
            <a:ext cx="6164284" cy="9655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PE" dirty="0" smtClean="0"/>
              <a:t> Modificación        de vías.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Generar nuevas Vías.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Creación de Paraderos.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Modificación en Plano de Usos de Suelo.</a:t>
            </a:r>
            <a:endParaRPr lang="es-PE" dirty="0"/>
          </a:p>
        </p:txBody>
      </p:sp>
      <p:grpSp>
        <p:nvGrpSpPr>
          <p:cNvPr id="21" name="Grupo 20"/>
          <p:cNvGrpSpPr/>
          <p:nvPr/>
        </p:nvGrpSpPr>
        <p:grpSpPr>
          <a:xfrm>
            <a:off x="-70338" y="2664214"/>
            <a:ext cx="44026851" cy="24963728"/>
            <a:chOff x="6535586" y="3480321"/>
            <a:chExt cx="37252046" cy="23217156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649738" y="3657600"/>
              <a:ext cx="36154025" cy="23028482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ffectLst/>
          </p:spPr>
        </p:pic>
        <p:sp>
          <p:nvSpPr>
            <p:cNvPr id="37" name="32 Forma libre"/>
            <p:cNvSpPr/>
            <p:nvPr/>
          </p:nvSpPr>
          <p:spPr>
            <a:xfrm>
              <a:off x="22478560" y="6656773"/>
              <a:ext cx="15431344" cy="19960543"/>
            </a:xfrm>
            <a:custGeom>
              <a:avLst/>
              <a:gdLst>
                <a:gd name="connsiteX0" fmla="*/ 0 w 4560983"/>
                <a:gd name="connsiteY0" fmla="*/ 5860974 h 5860974"/>
                <a:gd name="connsiteX1" fmla="*/ 77118 w 4560983"/>
                <a:gd name="connsiteY1" fmla="*/ 5409282 h 5860974"/>
                <a:gd name="connsiteX2" fmla="*/ 154236 w 4560983"/>
                <a:gd name="connsiteY2" fmla="*/ 4990641 h 5860974"/>
                <a:gd name="connsiteX3" fmla="*/ 220337 w 4560983"/>
                <a:gd name="connsiteY3" fmla="*/ 4715220 h 5860974"/>
                <a:gd name="connsiteX4" fmla="*/ 330506 w 4560983"/>
                <a:gd name="connsiteY4" fmla="*/ 4549967 h 5860974"/>
                <a:gd name="connsiteX5" fmla="*/ 1410159 w 4560983"/>
                <a:gd name="connsiteY5" fmla="*/ 3338111 h 5860974"/>
                <a:gd name="connsiteX6" fmla="*/ 4560983 w 4560983"/>
                <a:gd name="connsiteY6" fmla="*/ 0 h 586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0983" h="5860974">
                  <a:moveTo>
                    <a:pt x="0" y="5860974"/>
                  </a:moveTo>
                  <a:lnTo>
                    <a:pt x="77118" y="5409282"/>
                  </a:lnTo>
                  <a:lnTo>
                    <a:pt x="154236" y="4990641"/>
                  </a:lnTo>
                  <a:lnTo>
                    <a:pt x="220337" y="4715220"/>
                  </a:lnTo>
                  <a:lnTo>
                    <a:pt x="330506" y="4549967"/>
                  </a:lnTo>
                  <a:lnTo>
                    <a:pt x="1410159" y="3338111"/>
                  </a:lnTo>
                  <a:lnTo>
                    <a:pt x="4560983" y="0"/>
                  </a:lnTo>
                </a:path>
              </a:pathLst>
            </a:custGeom>
            <a:ln w="1270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38" name="42 Forma libre"/>
            <p:cNvSpPr/>
            <p:nvPr/>
          </p:nvSpPr>
          <p:spPr>
            <a:xfrm>
              <a:off x="37388840" y="3610586"/>
              <a:ext cx="5210584" cy="8938153"/>
            </a:xfrm>
            <a:custGeom>
              <a:avLst/>
              <a:gdLst>
                <a:gd name="connsiteX0" fmla="*/ 1432193 w 1432193"/>
                <a:gd name="connsiteY0" fmla="*/ 2456761 h 2456761"/>
                <a:gd name="connsiteX1" fmla="*/ 627962 w 1432193"/>
                <a:gd name="connsiteY1" fmla="*/ 1696597 h 2456761"/>
                <a:gd name="connsiteX2" fmla="*/ 341523 w 1432193"/>
                <a:gd name="connsiteY2" fmla="*/ 1255923 h 2456761"/>
                <a:gd name="connsiteX3" fmla="*/ 121186 w 1432193"/>
                <a:gd name="connsiteY3" fmla="*/ 859315 h 2456761"/>
                <a:gd name="connsiteX4" fmla="*/ 44068 w 1432193"/>
                <a:gd name="connsiteY4" fmla="*/ 495759 h 2456761"/>
                <a:gd name="connsiteX5" fmla="*/ 0 w 1432193"/>
                <a:gd name="connsiteY5" fmla="*/ 121185 h 2456761"/>
                <a:gd name="connsiteX6" fmla="*/ 11017 w 1432193"/>
                <a:gd name="connsiteY6" fmla="*/ 0 h 245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193" h="2456761">
                  <a:moveTo>
                    <a:pt x="1432193" y="2456761"/>
                  </a:moveTo>
                  <a:lnTo>
                    <a:pt x="627962" y="1696597"/>
                  </a:lnTo>
                  <a:lnTo>
                    <a:pt x="341523" y="1255923"/>
                  </a:lnTo>
                  <a:lnTo>
                    <a:pt x="121186" y="859315"/>
                  </a:lnTo>
                  <a:lnTo>
                    <a:pt x="44068" y="495759"/>
                  </a:lnTo>
                  <a:lnTo>
                    <a:pt x="0" y="121185"/>
                  </a:lnTo>
                  <a:lnTo>
                    <a:pt x="11017" y="0"/>
                  </a:lnTo>
                </a:path>
              </a:pathLst>
            </a:custGeom>
            <a:ln w="203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39" name="43 Forma libre"/>
            <p:cNvSpPr/>
            <p:nvPr/>
          </p:nvSpPr>
          <p:spPr>
            <a:xfrm>
              <a:off x="20995541" y="3530422"/>
              <a:ext cx="15952405" cy="23167055"/>
            </a:xfrm>
            <a:custGeom>
              <a:avLst/>
              <a:gdLst>
                <a:gd name="connsiteX0" fmla="*/ 4384714 w 4384714"/>
                <a:gd name="connsiteY0" fmla="*/ 6367749 h 6367749"/>
                <a:gd name="connsiteX1" fmla="*/ 3305061 w 4384714"/>
                <a:gd name="connsiteY1" fmla="*/ 5354198 h 6367749"/>
                <a:gd name="connsiteX2" fmla="*/ 2148290 w 4384714"/>
                <a:gd name="connsiteY2" fmla="*/ 4175393 h 6367749"/>
                <a:gd name="connsiteX3" fmla="*/ 1299991 w 4384714"/>
                <a:gd name="connsiteY3" fmla="*/ 3360145 h 6367749"/>
                <a:gd name="connsiteX4" fmla="*/ 506776 w 4384714"/>
                <a:gd name="connsiteY4" fmla="*/ 2566930 h 6367749"/>
                <a:gd name="connsiteX5" fmla="*/ 187287 w 4384714"/>
                <a:gd name="connsiteY5" fmla="*/ 2016087 h 6367749"/>
                <a:gd name="connsiteX6" fmla="*/ 22034 w 4384714"/>
                <a:gd name="connsiteY6" fmla="*/ 1476260 h 6367749"/>
                <a:gd name="connsiteX7" fmla="*/ 0 w 4384714"/>
                <a:gd name="connsiteY7" fmla="*/ 936434 h 6367749"/>
                <a:gd name="connsiteX8" fmla="*/ 44068 w 4384714"/>
                <a:gd name="connsiteY8" fmla="*/ 451692 h 6367749"/>
                <a:gd name="connsiteX9" fmla="*/ 99152 w 4384714"/>
                <a:gd name="connsiteY9" fmla="*/ 0 h 6367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84714" h="6367749">
                  <a:moveTo>
                    <a:pt x="4384714" y="6367749"/>
                  </a:moveTo>
                  <a:lnTo>
                    <a:pt x="3305061" y="5354198"/>
                  </a:lnTo>
                  <a:lnTo>
                    <a:pt x="2148290" y="4175393"/>
                  </a:lnTo>
                  <a:lnTo>
                    <a:pt x="1299991" y="3360145"/>
                  </a:lnTo>
                  <a:lnTo>
                    <a:pt x="506776" y="2566930"/>
                  </a:lnTo>
                  <a:lnTo>
                    <a:pt x="187287" y="2016087"/>
                  </a:lnTo>
                  <a:lnTo>
                    <a:pt x="22034" y="1476260"/>
                  </a:lnTo>
                  <a:lnTo>
                    <a:pt x="0" y="936434"/>
                  </a:lnTo>
                  <a:lnTo>
                    <a:pt x="44068" y="451692"/>
                  </a:lnTo>
                  <a:lnTo>
                    <a:pt x="99152" y="0"/>
                  </a:lnTo>
                </a:path>
              </a:pathLst>
            </a:custGeom>
            <a:ln w="190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40" name="44 Forma libre"/>
            <p:cNvSpPr/>
            <p:nvPr/>
          </p:nvSpPr>
          <p:spPr>
            <a:xfrm>
              <a:off x="31178198" y="11272551"/>
              <a:ext cx="4008142" cy="4008142"/>
            </a:xfrm>
            <a:custGeom>
              <a:avLst/>
              <a:gdLst>
                <a:gd name="connsiteX0" fmla="*/ 0 w 1057619"/>
                <a:gd name="connsiteY0" fmla="*/ 738131 h 1079653"/>
                <a:gd name="connsiteX1" fmla="*/ 705079 w 1057619"/>
                <a:gd name="connsiteY1" fmla="*/ 0 h 1079653"/>
                <a:gd name="connsiteX2" fmla="*/ 1057619 w 1057619"/>
                <a:gd name="connsiteY2" fmla="*/ 352540 h 1079653"/>
                <a:gd name="connsiteX3" fmla="*/ 396607 w 1057619"/>
                <a:gd name="connsiteY3" fmla="*/ 1079653 h 1079653"/>
                <a:gd name="connsiteX4" fmla="*/ 0 w 1057619"/>
                <a:gd name="connsiteY4" fmla="*/ 738131 h 107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619" h="1079653">
                  <a:moveTo>
                    <a:pt x="0" y="738131"/>
                  </a:moveTo>
                  <a:lnTo>
                    <a:pt x="705079" y="0"/>
                  </a:lnTo>
                  <a:lnTo>
                    <a:pt x="1057619" y="352540"/>
                  </a:lnTo>
                  <a:lnTo>
                    <a:pt x="396607" y="1079653"/>
                  </a:lnTo>
                  <a:lnTo>
                    <a:pt x="0" y="73813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4" name="47 Forma libre"/>
            <p:cNvSpPr/>
            <p:nvPr/>
          </p:nvSpPr>
          <p:spPr>
            <a:xfrm>
              <a:off x="15146015" y="3578166"/>
              <a:ext cx="7093819" cy="8708278"/>
            </a:xfrm>
            <a:custGeom>
              <a:avLst/>
              <a:gdLst>
                <a:gd name="connsiteX0" fmla="*/ 1949823 w 1949823"/>
                <a:gd name="connsiteY0" fmla="*/ 2393577 h 2393577"/>
                <a:gd name="connsiteX1" fmla="*/ 1573306 w 1949823"/>
                <a:gd name="connsiteY1" fmla="*/ 1788459 h 2393577"/>
                <a:gd name="connsiteX2" fmla="*/ 1358153 w 1949823"/>
                <a:gd name="connsiteY2" fmla="*/ 1586753 h 2393577"/>
                <a:gd name="connsiteX3" fmla="*/ 833718 w 1949823"/>
                <a:gd name="connsiteY3" fmla="*/ 1196788 h 2393577"/>
                <a:gd name="connsiteX4" fmla="*/ 551329 w 1949823"/>
                <a:gd name="connsiteY4" fmla="*/ 1008530 h 2393577"/>
                <a:gd name="connsiteX5" fmla="*/ 228600 w 1949823"/>
                <a:gd name="connsiteY5" fmla="*/ 806824 h 2393577"/>
                <a:gd name="connsiteX6" fmla="*/ 80682 w 1949823"/>
                <a:gd name="connsiteY6" fmla="*/ 766482 h 2393577"/>
                <a:gd name="connsiteX7" fmla="*/ 0 w 1949823"/>
                <a:gd name="connsiteY7" fmla="*/ 672353 h 2393577"/>
                <a:gd name="connsiteX8" fmla="*/ 40341 w 1949823"/>
                <a:gd name="connsiteY8" fmla="*/ 564777 h 2393577"/>
                <a:gd name="connsiteX9" fmla="*/ 255494 w 1949823"/>
                <a:gd name="connsiteY9" fmla="*/ 510988 h 2393577"/>
                <a:gd name="connsiteX10" fmla="*/ 510988 w 1949823"/>
                <a:gd name="connsiteY10" fmla="*/ 403412 h 2393577"/>
                <a:gd name="connsiteX11" fmla="*/ 739588 w 1949823"/>
                <a:gd name="connsiteY11" fmla="*/ 282388 h 2393577"/>
                <a:gd name="connsiteX12" fmla="*/ 914400 w 1949823"/>
                <a:gd name="connsiteY12" fmla="*/ 174812 h 2393577"/>
                <a:gd name="connsiteX13" fmla="*/ 1035423 w 1949823"/>
                <a:gd name="connsiteY13" fmla="*/ 40341 h 2393577"/>
                <a:gd name="connsiteX14" fmla="*/ 1089212 w 1949823"/>
                <a:gd name="connsiteY14" fmla="*/ 0 h 239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49823" h="2393577">
                  <a:moveTo>
                    <a:pt x="1949823" y="2393577"/>
                  </a:moveTo>
                  <a:lnTo>
                    <a:pt x="1573306" y="1788459"/>
                  </a:lnTo>
                  <a:lnTo>
                    <a:pt x="1358153" y="1586753"/>
                  </a:lnTo>
                  <a:lnTo>
                    <a:pt x="833718" y="1196788"/>
                  </a:lnTo>
                  <a:lnTo>
                    <a:pt x="551329" y="1008530"/>
                  </a:lnTo>
                  <a:lnTo>
                    <a:pt x="228600" y="806824"/>
                  </a:lnTo>
                  <a:lnTo>
                    <a:pt x="80682" y="766482"/>
                  </a:lnTo>
                  <a:lnTo>
                    <a:pt x="0" y="672353"/>
                  </a:lnTo>
                  <a:lnTo>
                    <a:pt x="40341" y="564777"/>
                  </a:lnTo>
                  <a:lnTo>
                    <a:pt x="255494" y="510988"/>
                  </a:lnTo>
                  <a:lnTo>
                    <a:pt x="510988" y="403412"/>
                  </a:lnTo>
                  <a:lnTo>
                    <a:pt x="739588" y="282388"/>
                  </a:lnTo>
                  <a:lnTo>
                    <a:pt x="914400" y="174812"/>
                  </a:lnTo>
                  <a:lnTo>
                    <a:pt x="1035423" y="40341"/>
                  </a:lnTo>
                  <a:lnTo>
                    <a:pt x="1089212" y="0"/>
                  </a:lnTo>
                </a:path>
              </a:pathLst>
            </a:custGeom>
            <a:ln w="165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5" name="48 Forma libre"/>
            <p:cNvSpPr/>
            <p:nvPr/>
          </p:nvSpPr>
          <p:spPr>
            <a:xfrm>
              <a:off x="6535586" y="6220002"/>
              <a:ext cx="19324545" cy="13062415"/>
            </a:xfrm>
            <a:custGeom>
              <a:avLst/>
              <a:gdLst>
                <a:gd name="connsiteX0" fmla="*/ 5311588 w 5311588"/>
                <a:gd name="connsiteY0" fmla="*/ 3590365 h 3590365"/>
                <a:gd name="connsiteX1" fmla="*/ 3334870 w 5311588"/>
                <a:gd name="connsiteY1" fmla="*/ 1667436 h 3590365"/>
                <a:gd name="connsiteX2" fmla="*/ 3254188 w 5311588"/>
                <a:gd name="connsiteY2" fmla="*/ 1640541 h 3590365"/>
                <a:gd name="connsiteX3" fmla="*/ 2608729 w 5311588"/>
                <a:gd name="connsiteY3" fmla="*/ 981636 h 3590365"/>
                <a:gd name="connsiteX4" fmla="*/ 2474258 w 5311588"/>
                <a:gd name="connsiteY4" fmla="*/ 1089212 h 3590365"/>
                <a:gd name="connsiteX5" fmla="*/ 2138082 w 5311588"/>
                <a:gd name="connsiteY5" fmla="*/ 753036 h 3590365"/>
                <a:gd name="connsiteX6" fmla="*/ 2514600 w 5311588"/>
                <a:gd name="connsiteY6" fmla="*/ 376518 h 3590365"/>
                <a:gd name="connsiteX7" fmla="*/ 2380129 w 5311588"/>
                <a:gd name="connsiteY7" fmla="*/ 295836 h 3590365"/>
                <a:gd name="connsiteX8" fmla="*/ 1949823 w 5311588"/>
                <a:gd name="connsiteY8" fmla="*/ 242047 h 3590365"/>
                <a:gd name="connsiteX9" fmla="*/ 564776 w 5311588"/>
                <a:gd name="connsiteY9" fmla="*/ 121024 h 3590365"/>
                <a:gd name="connsiteX10" fmla="*/ 215152 w 5311588"/>
                <a:gd name="connsiteY10" fmla="*/ 80683 h 3590365"/>
                <a:gd name="connsiteX11" fmla="*/ 0 w 5311588"/>
                <a:gd name="connsiteY11" fmla="*/ 0 h 3590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11588" h="3590365">
                  <a:moveTo>
                    <a:pt x="5311588" y="3590365"/>
                  </a:moveTo>
                  <a:lnTo>
                    <a:pt x="3334870" y="1667436"/>
                  </a:lnTo>
                  <a:lnTo>
                    <a:pt x="3254188" y="1640541"/>
                  </a:lnTo>
                  <a:lnTo>
                    <a:pt x="2608729" y="981636"/>
                  </a:lnTo>
                  <a:lnTo>
                    <a:pt x="2474258" y="1089212"/>
                  </a:lnTo>
                  <a:lnTo>
                    <a:pt x="2138082" y="753036"/>
                  </a:lnTo>
                  <a:lnTo>
                    <a:pt x="2514600" y="376518"/>
                  </a:lnTo>
                  <a:lnTo>
                    <a:pt x="2380129" y="295836"/>
                  </a:lnTo>
                  <a:lnTo>
                    <a:pt x="1949823" y="242047"/>
                  </a:lnTo>
                  <a:lnTo>
                    <a:pt x="564776" y="121024"/>
                  </a:lnTo>
                  <a:lnTo>
                    <a:pt x="215152" y="80683"/>
                  </a:lnTo>
                  <a:lnTo>
                    <a:pt x="0" y="0"/>
                  </a:lnTo>
                </a:path>
              </a:pathLst>
            </a:custGeom>
            <a:ln w="1270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6" name="49 Forma libre"/>
            <p:cNvSpPr/>
            <p:nvPr/>
          </p:nvSpPr>
          <p:spPr>
            <a:xfrm>
              <a:off x="15733091" y="7540922"/>
              <a:ext cx="6800283" cy="5919670"/>
            </a:xfrm>
            <a:custGeom>
              <a:avLst/>
              <a:gdLst>
                <a:gd name="connsiteX0" fmla="*/ 0 w 1869141"/>
                <a:gd name="connsiteY0" fmla="*/ 0 h 1627094"/>
                <a:gd name="connsiteX1" fmla="*/ 1667435 w 1869141"/>
                <a:gd name="connsiteY1" fmla="*/ 1627094 h 1627094"/>
                <a:gd name="connsiteX2" fmla="*/ 1869141 w 1869141"/>
                <a:gd name="connsiteY2" fmla="*/ 1438835 h 162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9141" h="1627094">
                  <a:moveTo>
                    <a:pt x="0" y="0"/>
                  </a:moveTo>
                  <a:lnTo>
                    <a:pt x="1667435" y="1627094"/>
                  </a:lnTo>
                  <a:lnTo>
                    <a:pt x="1869141" y="1438835"/>
                  </a:lnTo>
                </a:path>
              </a:pathLst>
            </a:custGeom>
            <a:ln w="1270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7" name="50 Forma libre"/>
            <p:cNvSpPr/>
            <p:nvPr/>
          </p:nvSpPr>
          <p:spPr>
            <a:xfrm>
              <a:off x="6535586" y="3480321"/>
              <a:ext cx="4305215" cy="5381517"/>
            </a:xfrm>
            <a:custGeom>
              <a:avLst/>
              <a:gdLst>
                <a:gd name="connsiteX0" fmla="*/ 0 w 1183341"/>
                <a:gd name="connsiteY0" fmla="*/ 1479176 h 1479176"/>
                <a:gd name="connsiteX1" fmla="*/ 201705 w 1183341"/>
                <a:gd name="connsiteY1" fmla="*/ 1317812 h 1479176"/>
                <a:gd name="connsiteX2" fmla="*/ 336176 w 1183341"/>
                <a:gd name="connsiteY2" fmla="*/ 1183341 h 1479176"/>
                <a:gd name="connsiteX3" fmla="*/ 1183341 w 1183341"/>
                <a:gd name="connsiteY3" fmla="*/ 0 h 1479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3341" h="1479176">
                  <a:moveTo>
                    <a:pt x="0" y="1479176"/>
                  </a:moveTo>
                  <a:lnTo>
                    <a:pt x="201705" y="1317812"/>
                  </a:lnTo>
                  <a:lnTo>
                    <a:pt x="336176" y="1183341"/>
                  </a:lnTo>
                  <a:lnTo>
                    <a:pt x="1183341" y="0"/>
                  </a:lnTo>
                </a:path>
              </a:pathLst>
            </a:custGeom>
            <a:ln w="1270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28" name="52 Forma libre"/>
            <p:cNvSpPr/>
            <p:nvPr/>
          </p:nvSpPr>
          <p:spPr>
            <a:xfrm>
              <a:off x="11574645" y="3578166"/>
              <a:ext cx="3473525" cy="2739681"/>
            </a:xfrm>
            <a:custGeom>
              <a:avLst/>
              <a:gdLst>
                <a:gd name="connsiteX0" fmla="*/ 954741 w 954741"/>
                <a:gd name="connsiteY0" fmla="*/ 753035 h 753035"/>
                <a:gd name="connsiteX1" fmla="*/ 779929 w 954741"/>
                <a:gd name="connsiteY1" fmla="*/ 524435 h 753035"/>
                <a:gd name="connsiteX2" fmla="*/ 605117 w 954741"/>
                <a:gd name="connsiteY2" fmla="*/ 389965 h 753035"/>
                <a:gd name="connsiteX3" fmla="*/ 147917 w 954741"/>
                <a:gd name="connsiteY3" fmla="*/ 94130 h 753035"/>
                <a:gd name="connsiteX4" fmla="*/ 0 w 954741"/>
                <a:gd name="connsiteY4" fmla="*/ 0 h 753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741" h="753035">
                  <a:moveTo>
                    <a:pt x="954741" y="753035"/>
                  </a:moveTo>
                  <a:lnTo>
                    <a:pt x="779929" y="524435"/>
                  </a:lnTo>
                  <a:lnTo>
                    <a:pt x="605117" y="389965"/>
                  </a:lnTo>
                  <a:lnTo>
                    <a:pt x="147917" y="94130"/>
                  </a:lnTo>
                  <a:lnTo>
                    <a:pt x="0" y="0"/>
                  </a:lnTo>
                </a:path>
              </a:pathLst>
            </a:custGeom>
            <a:ln w="1270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grpSp>
          <p:nvGrpSpPr>
            <p:cNvPr id="3" name="Grupo 2"/>
            <p:cNvGrpSpPr/>
            <p:nvPr/>
          </p:nvGrpSpPr>
          <p:grpSpPr>
            <a:xfrm>
              <a:off x="26022216" y="16246428"/>
              <a:ext cx="3003144" cy="2903378"/>
              <a:chOff x="26022216" y="16246428"/>
              <a:chExt cx="3003144" cy="2903378"/>
            </a:xfrm>
          </p:grpSpPr>
          <p:sp>
            <p:nvSpPr>
              <p:cNvPr id="29" name="Elipse 39"/>
              <p:cNvSpPr/>
              <p:nvPr/>
            </p:nvSpPr>
            <p:spPr>
              <a:xfrm>
                <a:off x="26022216" y="16246428"/>
                <a:ext cx="3003144" cy="290337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0" name="Elipse 40"/>
              <p:cNvSpPr/>
              <p:nvPr/>
            </p:nvSpPr>
            <p:spPr>
              <a:xfrm>
                <a:off x="26595190" y="16800367"/>
                <a:ext cx="1857203" cy="179550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grpSp>
          <p:nvGrpSpPr>
            <p:cNvPr id="2" name="Grupo 1"/>
            <p:cNvGrpSpPr/>
            <p:nvPr/>
          </p:nvGrpSpPr>
          <p:grpSpPr>
            <a:xfrm>
              <a:off x="13807799" y="4521239"/>
              <a:ext cx="3003144" cy="2903378"/>
              <a:chOff x="13807799" y="4521239"/>
              <a:chExt cx="3003144" cy="2903378"/>
            </a:xfrm>
          </p:grpSpPr>
          <p:sp>
            <p:nvSpPr>
              <p:cNvPr id="31" name="Elipse 39"/>
              <p:cNvSpPr/>
              <p:nvPr/>
            </p:nvSpPr>
            <p:spPr>
              <a:xfrm>
                <a:off x="13807799" y="4521239"/>
                <a:ext cx="3003144" cy="290337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Elipse 40"/>
              <p:cNvSpPr/>
              <p:nvPr/>
            </p:nvSpPr>
            <p:spPr>
              <a:xfrm>
                <a:off x="14380774" y="5075178"/>
                <a:ext cx="1857203" cy="179550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33" name="57 Rectángulo"/>
            <p:cNvSpPr/>
            <p:nvPr/>
          </p:nvSpPr>
          <p:spPr>
            <a:xfrm>
              <a:off x="8254844" y="21585264"/>
              <a:ext cx="11834125" cy="46549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dirty="0" smtClean="0">
                  <a:solidFill>
                    <a:schemeClr val="tx1"/>
                  </a:solidFill>
                </a:rPr>
                <a:t>               Panamericana Norte</a:t>
              </a:r>
            </a:p>
            <a:p>
              <a:pPr algn="ctr"/>
              <a:r>
                <a:rPr lang="es-PE" dirty="0" smtClean="0">
                  <a:solidFill>
                    <a:schemeClr val="tx1"/>
                  </a:solidFill>
                </a:rPr>
                <a:t>               Panamericana </a:t>
              </a:r>
              <a:r>
                <a:rPr lang="es-PE" dirty="0">
                  <a:solidFill>
                    <a:schemeClr val="tx1"/>
                  </a:solidFill>
                </a:rPr>
                <a:t>Norte</a:t>
              </a:r>
              <a:endParaRPr lang="es-PE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PE" dirty="0" smtClean="0">
                  <a:solidFill>
                    <a:schemeClr val="tx1"/>
                  </a:solidFill>
                </a:rPr>
                <a:t>                     Vía Acceso a Santa Rosa</a:t>
              </a:r>
            </a:p>
            <a:p>
              <a:pPr algn="ctr"/>
              <a:r>
                <a:rPr lang="es-PE" dirty="0" smtClean="0">
                  <a:solidFill>
                    <a:schemeClr val="tx1"/>
                  </a:solidFill>
                </a:rPr>
                <a:t>Vías Locales</a:t>
              </a:r>
              <a:endParaRPr lang="es-PE" dirty="0">
                <a:solidFill>
                  <a:schemeClr val="tx1"/>
                </a:solidFill>
              </a:endParaRPr>
            </a:p>
          </p:txBody>
        </p:sp>
        <p:sp>
          <p:nvSpPr>
            <p:cNvPr id="34" name="58 Forma libre"/>
            <p:cNvSpPr/>
            <p:nvPr/>
          </p:nvSpPr>
          <p:spPr>
            <a:xfrm>
              <a:off x="8540861" y="23600381"/>
              <a:ext cx="2984295" cy="0"/>
            </a:xfrm>
            <a:custGeom>
              <a:avLst/>
              <a:gdLst>
                <a:gd name="connsiteX0" fmla="*/ 0 w 820270"/>
                <a:gd name="connsiteY0" fmla="*/ 0 h 0"/>
                <a:gd name="connsiteX1" fmla="*/ 820270 w 82027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0270">
                  <a:moveTo>
                    <a:pt x="0" y="0"/>
                  </a:moveTo>
                  <a:lnTo>
                    <a:pt x="820270" y="0"/>
                  </a:lnTo>
                </a:path>
              </a:pathLst>
            </a:custGeom>
            <a:ln w="190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35" name="59 Forma libre"/>
            <p:cNvSpPr/>
            <p:nvPr/>
          </p:nvSpPr>
          <p:spPr>
            <a:xfrm>
              <a:off x="8540861" y="24692993"/>
              <a:ext cx="2984295" cy="0"/>
            </a:xfrm>
            <a:custGeom>
              <a:avLst/>
              <a:gdLst>
                <a:gd name="connsiteX0" fmla="*/ 0 w 820270"/>
                <a:gd name="connsiteY0" fmla="*/ 0 h 0"/>
                <a:gd name="connsiteX1" fmla="*/ 820270 w 82027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0270">
                  <a:moveTo>
                    <a:pt x="0" y="0"/>
                  </a:moveTo>
                  <a:lnTo>
                    <a:pt x="820270" y="0"/>
                  </a:lnTo>
                </a:path>
              </a:pathLst>
            </a:custGeom>
            <a:ln w="1270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36" name="60 Forma libre"/>
            <p:cNvSpPr/>
            <p:nvPr/>
          </p:nvSpPr>
          <p:spPr>
            <a:xfrm>
              <a:off x="8540861" y="25570343"/>
              <a:ext cx="2984295" cy="0"/>
            </a:xfrm>
            <a:custGeom>
              <a:avLst/>
              <a:gdLst>
                <a:gd name="connsiteX0" fmla="*/ 0 w 820270"/>
                <a:gd name="connsiteY0" fmla="*/ 0 h 0"/>
                <a:gd name="connsiteX1" fmla="*/ 820270 w 82027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0270">
                  <a:moveTo>
                    <a:pt x="0" y="0"/>
                  </a:moveTo>
                  <a:lnTo>
                    <a:pt x="820270" y="0"/>
                  </a:lnTo>
                </a:path>
              </a:pathLst>
            </a:custGeom>
            <a:ln w="1270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sp>
          <p:nvSpPr>
            <p:cNvPr id="44" name="58 Forma libre"/>
            <p:cNvSpPr/>
            <p:nvPr/>
          </p:nvSpPr>
          <p:spPr>
            <a:xfrm>
              <a:off x="8540861" y="22643411"/>
              <a:ext cx="2984295" cy="0"/>
            </a:xfrm>
            <a:custGeom>
              <a:avLst/>
              <a:gdLst>
                <a:gd name="connsiteX0" fmla="*/ 0 w 820270"/>
                <a:gd name="connsiteY0" fmla="*/ 0 h 0"/>
                <a:gd name="connsiteX1" fmla="*/ 820270 w 82027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0270">
                  <a:moveTo>
                    <a:pt x="0" y="0"/>
                  </a:moveTo>
                  <a:lnTo>
                    <a:pt x="820270" y="0"/>
                  </a:lnTo>
                </a:path>
              </a:pathLst>
            </a:custGeom>
            <a:ln w="1905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46590" y="7442900"/>
              <a:ext cx="7089704" cy="3829652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ffectLst/>
          </p:spPr>
        </p:pic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80632" y="17004597"/>
              <a:ext cx="7016415" cy="3841735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ffectLst/>
          </p:spPr>
        </p:pic>
        <p:pic>
          <p:nvPicPr>
            <p:cNvPr id="47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46590" y="22085214"/>
              <a:ext cx="7033529" cy="3655031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ffectLst/>
          </p:spPr>
        </p:pic>
        <p:cxnSp>
          <p:nvCxnSpPr>
            <p:cNvPr id="4" name="Conector recto 3"/>
            <p:cNvCxnSpPr/>
            <p:nvPr/>
          </p:nvCxnSpPr>
          <p:spPr>
            <a:xfrm flipV="1">
              <a:off x="32163026" y="20757123"/>
              <a:ext cx="1717606" cy="1313904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cto 47"/>
            <p:cNvCxnSpPr/>
            <p:nvPr/>
          </p:nvCxnSpPr>
          <p:spPr>
            <a:xfrm flipV="1">
              <a:off x="27085656" y="18793777"/>
              <a:ext cx="590854" cy="3230057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49"/>
            <p:cNvCxnSpPr/>
            <p:nvPr/>
          </p:nvCxnSpPr>
          <p:spPr>
            <a:xfrm flipV="1">
              <a:off x="27676510" y="11283131"/>
              <a:ext cx="675688" cy="6365265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o 48"/>
            <p:cNvGrpSpPr/>
            <p:nvPr/>
          </p:nvGrpSpPr>
          <p:grpSpPr>
            <a:xfrm>
              <a:off x="38424473" y="4076248"/>
              <a:ext cx="5363159" cy="1743516"/>
              <a:chOff x="7045609" y="464436"/>
              <a:chExt cx="2005436" cy="651950"/>
            </a:xfrm>
          </p:grpSpPr>
          <p:sp>
            <p:nvSpPr>
              <p:cNvPr id="51" name="85 Flecha abajo"/>
              <p:cNvSpPr/>
              <p:nvPr/>
            </p:nvSpPr>
            <p:spPr>
              <a:xfrm rot="10800000">
                <a:off x="7847419" y="824490"/>
                <a:ext cx="401816" cy="291896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dirty="0"/>
              </a:p>
            </p:txBody>
          </p:sp>
          <p:sp>
            <p:nvSpPr>
              <p:cNvPr id="52" name="CuadroTexto 67"/>
              <p:cNvSpPr txBox="1"/>
              <p:nvPr/>
            </p:nvSpPr>
            <p:spPr>
              <a:xfrm>
                <a:off x="7045609" y="464436"/>
                <a:ext cx="2005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>
                    <a:latin typeface="Aharoni" panose="02010803020104030203" pitchFamily="2" charset="-79"/>
                    <a:cs typeface="Aharoni" panose="02010803020104030203" pitchFamily="2" charset="-79"/>
                  </a:rPr>
                  <a:t>N</a:t>
                </a:r>
                <a:endParaRPr lang="es-ES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sp>
        <p:nvSpPr>
          <p:cNvPr id="42" name="Rectángulo 8"/>
          <p:cNvSpPr/>
          <p:nvPr/>
        </p:nvSpPr>
        <p:spPr>
          <a:xfrm>
            <a:off x="0" y="27611000"/>
            <a:ext cx="42803763" cy="26642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CuadroTexto 6"/>
          <p:cNvSpPr txBox="1"/>
          <p:nvPr/>
        </p:nvSpPr>
        <p:spPr>
          <a:xfrm>
            <a:off x="17548930" y="27798427"/>
            <a:ext cx="24732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1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TALLER DE </a:t>
            </a:r>
            <a:r>
              <a:rPr lang="es-PE" sz="1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TESIS</a:t>
            </a:r>
            <a:endParaRPr lang="es-ES" sz="144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53" name="Grupo 12"/>
          <p:cNvGrpSpPr/>
          <p:nvPr/>
        </p:nvGrpSpPr>
        <p:grpSpPr>
          <a:xfrm rot="16200000">
            <a:off x="6927535" y="22822845"/>
            <a:ext cx="2680223" cy="12224511"/>
            <a:chOff x="-3" y="1653702"/>
            <a:chExt cx="1177050" cy="2201606"/>
          </a:xfrm>
        </p:grpSpPr>
        <p:sp>
          <p:nvSpPr>
            <p:cNvPr id="54" name="Rectángulo 13"/>
            <p:cNvSpPr/>
            <p:nvPr/>
          </p:nvSpPr>
          <p:spPr>
            <a:xfrm>
              <a:off x="0" y="1653702"/>
              <a:ext cx="1177047" cy="369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5" name="Rectángulo 14"/>
            <p:cNvSpPr/>
            <p:nvPr/>
          </p:nvSpPr>
          <p:spPr>
            <a:xfrm>
              <a:off x="0" y="2145292"/>
              <a:ext cx="1177047" cy="28662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6" name="Rectángulo 15"/>
            <p:cNvSpPr/>
            <p:nvPr/>
          </p:nvSpPr>
          <p:spPr>
            <a:xfrm>
              <a:off x="-1" y="2552692"/>
              <a:ext cx="1177047" cy="2196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bg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7" name="Rectángulo 16"/>
            <p:cNvSpPr/>
            <p:nvPr/>
          </p:nvSpPr>
          <p:spPr>
            <a:xfrm>
              <a:off x="-2" y="2891751"/>
              <a:ext cx="1177047" cy="19709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8" name="Rectángulo 17"/>
            <p:cNvSpPr/>
            <p:nvPr/>
          </p:nvSpPr>
          <p:spPr>
            <a:xfrm>
              <a:off x="0" y="3212463"/>
              <a:ext cx="1177047" cy="16594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9" name="Rectángulo 18"/>
            <p:cNvSpPr/>
            <p:nvPr/>
          </p:nvSpPr>
          <p:spPr>
            <a:xfrm>
              <a:off x="-3" y="3501714"/>
              <a:ext cx="1177047" cy="13906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0" name="Rectángulo 19"/>
            <p:cNvSpPr/>
            <p:nvPr/>
          </p:nvSpPr>
          <p:spPr>
            <a:xfrm>
              <a:off x="0" y="3764091"/>
              <a:ext cx="1177047" cy="9121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61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4" y="27555298"/>
            <a:ext cx="2416646" cy="2803581"/>
          </a:xfrm>
          <a:prstGeom prst="rect">
            <a:avLst/>
          </a:prstGeom>
        </p:spPr>
      </p:pic>
      <p:sp>
        <p:nvSpPr>
          <p:cNvPr id="73" name="Rectángulo 8"/>
          <p:cNvSpPr/>
          <p:nvPr/>
        </p:nvSpPr>
        <p:spPr>
          <a:xfrm>
            <a:off x="-794" y="0"/>
            <a:ext cx="42803763" cy="26642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CuadroTexto 21"/>
          <p:cNvSpPr txBox="1"/>
          <p:nvPr/>
        </p:nvSpPr>
        <p:spPr>
          <a:xfrm>
            <a:off x="6609032" y="-122316"/>
            <a:ext cx="362884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MASTER PLAN URBANO</a:t>
            </a:r>
            <a:endParaRPr lang="es-ES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5" name="CuadroTexto 21"/>
          <p:cNvSpPr txBox="1"/>
          <p:nvPr/>
        </p:nvSpPr>
        <p:spPr>
          <a:xfrm>
            <a:off x="17" y="-818998"/>
            <a:ext cx="16976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5.1</a:t>
            </a:r>
            <a:endParaRPr lang="es-ES" sz="25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607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2258</TotalTime>
  <Words>713</Words>
  <Application>Microsoft Office PowerPoint</Application>
  <PresentationFormat>Personalizado</PresentationFormat>
  <Paragraphs>321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Mayra</cp:lastModifiedBy>
  <cp:revision>238</cp:revision>
  <dcterms:created xsi:type="dcterms:W3CDTF">2015-05-29T02:05:25Z</dcterms:created>
  <dcterms:modified xsi:type="dcterms:W3CDTF">2015-06-27T19:52:44Z</dcterms:modified>
</cp:coreProperties>
</file>